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51682-524E-449D-965A-87E905332862}" type="datetimeFigureOut">
              <a:rPr kumimoji="1" lang="ja-JP" altLang="en-US" smtClean="0"/>
              <a:pPr/>
              <a:t>2009/6/13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8E1B9-2519-4BE6-B39C-F164C5F4C4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51682-524E-449D-965A-87E905332862}" type="datetimeFigureOut">
              <a:rPr kumimoji="1" lang="ja-JP" altLang="en-US" smtClean="0"/>
              <a:pPr/>
              <a:t>2009/6/13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8E1B9-2519-4BE6-B39C-F164C5F4C4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51682-524E-449D-965A-87E905332862}" type="datetimeFigureOut">
              <a:rPr kumimoji="1" lang="ja-JP" altLang="en-US" smtClean="0"/>
              <a:pPr/>
              <a:t>2009/6/13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8E1B9-2519-4BE6-B39C-F164C5F4C4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51682-524E-449D-965A-87E905332862}" type="datetimeFigureOut">
              <a:rPr kumimoji="1" lang="ja-JP" altLang="en-US" smtClean="0"/>
              <a:pPr/>
              <a:t>2009/6/13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8E1B9-2519-4BE6-B39C-F164C5F4C4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51682-524E-449D-965A-87E905332862}" type="datetimeFigureOut">
              <a:rPr kumimoji="1" lang="ja-JP" altLang="en-US" smtClean="0"/>
              <a:pPr/>
              <a:t>2009/6/13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8E1B9-2519-4BE6-B39C-F164C5F4C4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51682-524E-449D-965A-87E905332862}" type="datetimeFigureOut">
              <a:rPr kumimoji="1" lang="ja-JP" altLang="en-US" smtClean="0"/>
              <a:pPr/>
              <a:t>2009/6/13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8E1B9-2519-4BE6-B39C-F164C5F4C4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51682-524E-449D-965A-87E905332862}" type="datetimeFigureOut">
              <a:rPr kumimoji="1" lang="ja-JP" altLang="en-US" smtClean="0"/>
              <a:pPr/>
              <a:t>2009/6/13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8E1B9-2519-4BE6-B39C-F164C5F4C4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51682-524E-449D-965A-87E905332862}" type="datetimeFigureOut">
              <a:rPr kumimoji="1" lang="ja-JP" altLang="en-US" smtClean="0"/>
              <a:pPr/>
              <a:t>2009/6/13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8E1B9-2519-4BE6-B39C-F164C5F4C4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51682-524E-449D-965A-87E905332862}" type="datetimeFigureOut">
              <a:rPr kumimoji="1" lang="ja-JP" altLang="en-US" smtClean="0"/>
              <a:pPr/>
              <a:t>2009/6/13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8E1B9-2519-4BE6-B39C-F164C5F4C4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51682-524E-449D-965A-87E905332862}" type="datetimeFigureOut">
              <a:rPr kumimoji="1" lang="ja-JP" altLang="en-US" smtClean="0"/>
              <a:pPr/>
              <a:t>2009/6/13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8E1B9-2519-4BE6-B39C-F164C5F4C4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51682-524E-449D-965A-87E905332862}" type="datetimeFigureOut">
              <a:rPr kumimoji="1" lang="ja-JP" altLang="en-US" smtClean="0"/>
              <a:pPr/>
              <a:t>2009/6/13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8E1B9-2519-4BE6-B39C-F164C5F4C4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151682-524E-449D-965A-87E905332862}" type="datetimeFigureOut">
              <a:rPr kumimoji="1" lang="ja-JP" altLang="en-US" smtClean="0"/>
              <a:pPr/>
              <a:t>2009/6/13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58E1B9-2519-4BE6-B39C-F164C5F4C4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正方形/長方形 339"/>
          <p:cNvSpPr/>
          <p:nvPr/>
        </p:nvSpPr>
        <p:spPr>
          <a:xfrm>
            <a:off x="2000232" y="857232"/>
            <a:ext cx="4786346" cy="4786346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97" name="Rectangle 173"/>
          <p:cNvSpPr>
            <a:spLocks noChangeArrowheads="1"/>
          </p:cNvSpPr>
          <p:nvPr/>
        </p:nvSpPr>
        <p:spPr bwMode="auto">
          <a:xfrm>
            <a:off x="2652713" y="1331913"/>
            <a:ext cx="3840163" cy="3683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198" name="Rectangle 174"/>
          <p:cNvSpPr>
            <a:spLocks noChangeArrowheads="1"/>
          </p:cNvSpPr>
          <p:nvPr/>
        </p:nvSpPr>
        <p:spPr bwMode="auto">
          <a:xfrm>
            <a:off x="2652713" y="1331913"/>
            <a:ext cx="3840163" cy="3683000"/>
          </a:xfrm>
          <a:prstGeom prst="rect">
            <a:avLst/>
          </a:prstGeom>
          <a:noFill/>
          <a:ln w="10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199" name="Freeform 175"/>
          <p:cNvSpPr>
            <a:spLocks/>
          </p:cNvSpPr>
          <p:nvPr/>
        </p:nvSpPr>
        <p:spPr bwMode="auto">
          <a:xfrm>
            <a:off x="3054350" y="1331913"/>
            <a:ext cx="300038" cy="3683000"/>
          </a:xfrm>
          <a:custGeom>
            <a:avLst/>
            <a:gdLst/>
            <a:ahLst/>
            <a:cxnLst>
              <a:cxn ang="0">
                <a:pos x="80" y="0"/>
              </a:cxn>
              <a:cxn ang="0">
                <a:pos x="0" y="982"/>
              </a:cxn>
            </a:cxnLst>
            <a:rect l="0" t="0" r="r" b="b"/>
            <a:pathLst>
              <a:path w="80" h="982">
                <a:moveTo>
                  <a:pt x="80" y="0"/>
                </a:moveTo>
                <a:cubicBezTo>
                  <a:pt x="48" y="329"/>
                  <a:pt x="22" y="660"/>
                  <a:pt x="0" y="982"/>
                </a:cubicBezTo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00" name="Freeform 176"/>
          <p:cNvSpPr>
            <a:spLocks/>
          </p:cNvSpPr>
          <p:nvPr/>
        </p:nvSpPr>
        <p:spPr bwMode="auto">
          <a:xfrm>
            <a:off x="3054350" y="1331913"/>
            <a:ext cx="300038" cy="3683000"/>
          </a:xfrm>
          <a:custGeom>
            <a:avLst/>
            <a:gdLst/>
            <a:ahLst/>
            <a:cxnLst>
              <a:cxn ang="0">
                <a:pos x="80" y="0"/>
              </a:cxn>
              <a:cxn ang="0">
                <a:pos x="0" y="982"/>
              </a:cxn>
            </a:cxnLst>
            <a:rect l="0" t="0" r="r" b="b"/>
            <a:pathLst>
              <a:path w="80" h="982">
                <a:moveTo>
                  <a:pt x="80" y="0"/>
                </a:moveTo>
                <a:cubicBezTo>
                  <a:pt x="48" y="329"/>
                  <a:pt x="22" y="660"/>
                  <a:pt x="0" y="982"/>
                </a:cubicBezTo>
              </a:path>
            </a:pathLst>
          </a:custGeom>
          <a:noFill/>
          <a:ln w="2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01" name="Freeform 177"/>
          <p:cNvSpPr>
            <a:spLocks/>
          </p:cNvSpPr>
          <p:nvPr/>
        </p:nvSpPr>
        <p:spPr bwMode="auto">
          <a:xfrm>
            <a:off x="4062413" y="1331913"/>
            <a:ext cx="101600" cy="3683000"/>
          </a:xfrm>
          <a:custGeom>
            <a:avLst/>
            <a:gdLst/>
            <a:ahLst/>
            <a:cxnLst>
              <a:cxn ang="0">
                <a:pos x="27" y="0"/>
              </a:cxn>
              <a:cxn ang="0">
                <a:pos x="0" y="982"/>
              </a:cxn>
            </a:cxnLst>
            <a:rect l="0" t="0" r="r" b="b"/>
            <a:pathLst>
              <a:path w="27" h="982">
                <a:moveTo>
                  <a:pt x="27" y="0"/>
                </a:moveTo>
                <a:cubicBezTo>
                  <a:pt x="16" y="337"/>
                  <a:pt x="7" y="668"/>
                  <a:pt x="0" y="982"/>
                </a:cubicBezTo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02" name="Freeform 178"/>
          <p:cNvSpPr>
            <a:spLocks/>
          </p:cNvSpPr>
          <p:nvPr/>
        </p:nvSpPr>
        <p:spPr bwMode="auto">
          <a:xfrm>
            <a:off x="4062413" y="1331913"/>
            <a:ext cx="101600" cy="3683000"/>
          </a:xfrm>
          <a:custGeom>
            <a:avLst/>
            <a:gdLst/>
            <a:ahLst/>
            <a:cxnLst>
              <a:cxn ang="0">
                <a:pos x="27" y="0"/>
              </a:cxn>
              <a:cxn ang="0">
                <a:pos x="0" y="982"/>
              </a:cxn>
            </a:cxnLst>
            <a:rect l="0" t="0" r="r" b="b"/>
            <a:pathLst>
              <a:path w="27" h="982">
                <a:moveTo>
                  <a:pt x="27" y="0"/>
                </a:moveTo>
                <a:cubicBezTo>
                  <a:pt x="16" y="337"/>
                  <a:pt x="7" y="668"/>
                  <a:pt x="0" y="982"/>
                </a:cubicBezTo>
              </a:path>
            </a:pathLst>
          </a:custGeom>
          <a:noFill/>
          <a:ln w="2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03" name="Freeform 179"/>
          <p:cNvSpPr>
            <a:spLocks/>
          </p:cNvSpPr>
          <p:nvPr/>
        </p:nvSpPr>
        <p:spPr bwMode="auto">
          <a:xfrm>
            <a:off x="4978400" y="1331913"/>
            <a:ext cx="96838" cy="36830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6" y="982"/>
              </a:cxn>
            </a:cxnLst>
            <a:rect l="0" t="0" r="r" b="b"/>
            <a:pathLst>
              <a:path w="26" h="982">
                <a:moveTo>
                  <a:pt x="0" y="0"/>
                </a:moveTo>
                <a:cubicBezTo>
                  <a:pt x="10" y="314"/>
                  <a:pt x="19" y="645"/>
                  <a:pt x="26" y="982"/>
                </a:cubicBezTo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04" name="Freeform 180"/>
          <p:cNvSpPr>
            <a:spLocks/>
          </p:cNvSpPr>
          <p:nvPr/>
        </p:nvSpPr>
        <p:spPr bwMode="auto">
          <a:xfrm>
            <a:off x="4978400" y="1331913"/>
            <a:ext cx="96838" cy="36830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6" y="982"/>
              </a:cxn>
            </a:cxnLst>
            <a:rect l="0" t="0" r="r" b="b"/>
            <a:pathLst>
              <a:path w="26" h="982">
                <a:moveTo>
                  <a:pt x="0" y="0"/>
                </a:moveTo>
                <a:cubicBezTo>
                  <a:pt x="10" y="314"/>
                  <a:pt x="19" y="645"/>
                  <a:pt x="26" y="982"/>
                </a:cubicBezTo>
              </a:path>
            </a:pathLst>
          </a:custGeom>
          <a:noFill/>
          <a:ln w="2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05" name="Freeform 181"/>
          <p:cNvSpPr>
            <a:spLocks/>
          </p:cNvSpPr>
          <p:nvPr/>
        </p:nvSpPr>
        <p:spPr bwMode="auto">
          <a:xfrm>
            <a:off x="5788025" y="1331913"/>
            <a:ext cx="300038" cy="36830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0" y="982"/>
              </a:cxn>
            </a:cxnLst>
            <a:rect l="0" t="0" r="r" b="b"/>
            <a:pathLst>
              <a:path w="80" h="982">
                <a:moveTo>
                  <a:pt x="0" y="0"/>
                </a:moveTo>
                <a:cubicBezTo>
                  <a:pt x="31" y="321"/>
                  <a:pt x="58" y="652"/>
                  <a:pt x="80" y="982"/>
                </a:cubicBezTo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06" name="Freeform 182"/>
          <p:cNvSpPr>
            <a:spLocks/>
          </p:cNvSpPr>
          <p:nvPr/>
        </p:nvSpPr>
        <p:spPr bwMode="auto">
          <a:xfrm>
            <a:off x="5788025" y="1331913"/>
            <a:ext cx="300038" cy="36830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0" y="982"/>
              </a:cxn>
            </a:cxnLst>
            <a:rect l="0" t="0" r="r" b="b"/>
            <a:pathLst>
              <a:path w="80" h="982">
                <a:moveTo>
                  <a:pt x="0" y="0"/>
                </a:moveTo>
                <a:cubicBezTo>
                  <a:pt x="31" y="321"/>
                  <a:pt x="58" y="652"/>
                  <a:pt x="80" y="982"/>
                </a:cubicBezTo>
              </a:path>
            </a:pathLst>
          </a:custGeom>
          <a:noFill/>
          <a:ln w="2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07" name="Freeform 183"/>
          <p:cNvSpPr>
            <a:spLocks/>
          </p:cNvSpPr>
          <p:nvPr/>
        </p:nvSpPr>
        <p:spPr bwMode="auto">
          <a:xfrm>
            <a:off x="2652713" y="3848101"/>
            <a:ext cx="3840163" cy="1397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024" y="0"/>
              </a:cxn>
            </a:cxnLst>
            <a:rect l="0" t="0" r="r" b="b"/>
            <a:pathLst>
              <a:path w="1024" h="37">
                <a:moveTo>
                  <a:pt x="0" y="0"/>
                </a:moveTo>
                <a:cubicBezTo>
                  <a:pt x="338" y="37"/>
                  <a:pt x="685" y="37"/>
                  <a:pt x="1024" y="0"/>
                </a:cubicBezTo>
              </a:path>
            </a:pathLst>
          </a:custGeom>
          <a:noFill/>
          <a:ln w="2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08" name="Freeform 184"/>
          <p:cNvSpPr>
            <a:spLocks/>
          </p:cNvSpPr>
          <p:nvPr/>
        </p:nvSpPr>
        <p:spPr bwMode="auto">
          <a:xfrm>
            <a:off x="2652713" y="2667001"/>
            <a:ext cx="3840163" cy="15081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024" y="0"/>
              </a:cxn>
            </a:cxnLst>
            <a:rect l="0" t="0" r="r" b="b"/>
            <a:pathLst>
              <a:path w="1024" h="40">
                <a:moveTo>
                  <a:pt x="0" y="0"/>
                </a:moveTo>
                <a:cubicBezTo>
                  <a:pt x="338" y="40"/>
                  <a:pt x="685" y="40"/>
                  <a:pt x="1024" y="0"/>
                </a:cubicBezTo>
              </a:path>
            </a:pathLst>
          </a:custGeom>
          <a:noFill/>
          <a:ln w="2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09" name="Freeform 185"/>
          <p:cNvSpPr>
            <a:spLocks/>
          </p:cNvSpPr>
          <p:nvPr/>
        </p:nvSpPr>
        <p:spPr bwMode="auto">
          <a:xfrm>
            <a:off x="2652713" y="1493838"/>
            <a:ext cx="3840163" cy="1603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024" y="0"/>
              </a:cxn>
            </a:cxnLst>
            <a:rect l="0" t="0" r="r" b="b"/>
            <a:pathLst>
              <a:path w="1024" h="43">
                <a:moveTo>
                  <a:pt x="0" y="0"/>
                </a:moveTo>
                <a:cubicBezTo>
                  <a:pt x="337" y="43"/>
                  <a:pt x="685" y="43"/>
                  <a:pt x="1024" y="0"/>
                </a:cubicBezTo>
              </a:path>
            </a:pathLst>
          </a:custGeom>
          <a:noFill/>
          <a:ln w="2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10" name="Freeform 186"/>
          <p:cNvSpPr>
            <a:spLocks noEditPoints="1"/>
          </p:cNvSpPr>
          <p:nvPr/>
        </p:nvSpPr>
        <p:spPr bwMode="auto">
          <a:xfrm>
            <a:off x="4906963" y="1370013"/>
            <a:ext cx="1525588" cy="1076325"/>
          </a:xfrm>
          <a:custGeom>
            <a:avLst/>
            <a:gdLst/>
            <a:ahLst/>
            <a:cxnLst>
              <a:cxn ang="0">
                <a:pos x="0" y="560"/>
              </a:cxn>
              <a:cxn ang="0">
                <a:pos x="75" y="590"/>
              </a:cxn>
              <a:cxn ang="0">
                <a:pos x="40" y="557"/>
              </a:cxn>
              <a:cxn ang="0">
                <a:pos x="45" y="494"/>
              </a:cxn>
              <a:cxn ang="0">
                <a:pos x="92" y="475"/>
              </a:cxn>
              <a:cxn ang="0">
                <a:pos x="94" y="392"/>
              </a:cxn>
              <a:cxn ang="0">
                <a:pos x="168" y="411"/>
              </a:cxn>
              <a:cxn ang="0">
                <a:pos x="196" y="331"/>
              </a:cxn>
              <a:cxn ang="0">
                <a:pos x="227" y="243"/>
              </a:cxn>
              <a:cxn ang="0">
                <a:pos x="212" y="113"/>
              </a:cxn>
              <a:cxn ang="0">
                <a:pos x="234" y="83"/>
              </a:cxn>
              <a:cxn ang="0">
                <a:pos x="366" y="201"/>
              </a:cxn>
              <a:cxn ang="0">
                <a:pos x="517" y="279"/>
              </a:cxn>
              <a:cxn ang="0">
                <a:pos x="595" y="281"/>
              </a:cxn>
              <a:cxn ang="0">
                <a:pos x="621" y="331"/>
              </a:cxn>
              <a:cxn ang="0">
                <a:pos x="635" y="368"/>
              </a:cxn>
              <a:cxn ang="0">
                <a:pos x="654" y="368"/>
              </a:cxn>
              <a:cxn ang="0">
                <a:pos x="595" y="418"/>
              </a:cxn>
              <a:cxn ang="0">
                <a:pos x="574" y="406"/>
              </a:cxn>
              <a:cxn ang="0">
                <a:pos x="520" y="420"/>
              </a:cxn>
              <a:cxn ang="0">
                <a:pos x="423" y="531"/>
              </a:cxn>
              <a:cxn ang="0">
                <a:pos x="333" y="538"/>
              </a:cxn>
              <a:cxn ang="0">
                <a:pos x="208" y="505"/>
              </a:cxn>
              <a:cxn ang="0">
                <a:pos x="160" y="534"/>
              </a:cxn>
              <a:cxn ang="0">
                <a:pos x="99" y="520"/>
              </a:cxn>
              <a:cxn ang="0">
                <a:pos x="146" y="572"/>
              </a:cxn>
              <a:cxn ang="0">
                <a:pos x="179" y="626"/>
              </a:cxn>
              <a:cxn ang="0">
                <a:pos x="142" y="616"/>
              </a:cxn>
              <a:cxn ang="0">
                <a:pos x="113" y="657"/>
              </a:cxn>
              <a:cxn ang="0">
                <a:pos x="64" y="657"/>
              </a:cxn>
              <a:cxn ang="0">
                <a:pos x="172" y="106"/>
              </a:cxn>
              <a:cxn ang="0">
                <a:pos x="168" y="123"/>
              </a:cxn>
              <a:cxn ang="0">
                <a:pos x="158" y="83"/>
              </a:cxn>
              <a:cxn ang="0">
                <a:pos x="872" y="40"/>
              </a:cxn>
              <a:cxn ang="0">
                <a:pos x="862" y="54"/>
              </a:cxn>
              <a:cxn ang="0">
                <a:pos x="827" y="80"/>
              </a:cxn>
              <a:cxn ang="0">
                <a:pos x="791" y="127"/>
              </a:cxn>
              <a:cxn ang="0">
                <a:pos x="794" y="153"/>
              </a:cxn>
              <a:cxn ang="0">
                <a:pos x="779" y="168"/>
              </a:cxn>
              <a:cxn ang="0">
                <a:pos x="805" y="163"/>
              </a:cxn>
              <a:cxn ang="0">
                <a:pos x="857" y="101"/>
              </a:cxn>
              <a:cxn ang="0">
                <a:pos x="959" y="31"/>
              </a:cxn>
              <a:cxn ang="0">
                <a:pos x="950" y="0"/>
              </a:cxn>
              <a:cxn ang="0">
                <a:pos x="872" y="40"/>
              </a:cxn>
              <a:cxn ang="0">
                <a:pos x="727" y="198"/>
              </a:cxn>
              <a:cxn ang="0">
                <a:pos x="699" y="182"/>
              </a:cxn>
              <a:cxn ang="0">
                <a:pos x="661" y="253"/>
              </a:cxn>
              <a:cxn ang="0">
                <a:pos x="645" y="312"/>
              </a:cxn>
              <a:cxn ang="0">
                <a:pos x="675" y="257"/>
              </a:cxn>
              <a:cxn ang="0">
                <a:pos x="789" y="272"/>
              </a:cxn>
              <a:cxn ang="0">
                <a:pos x="753" y="281"/>
              </a:cxn>
              <a:cxn ang="0">
                <a:pos x="709" y="335"/>
              </a:cxn>
              <a:cxn ang="0">
                <a:pos x="687" y="345"/>
              </a:cxn>
            </a:cxnLst>
            <a:rect l="0" t="0" r="r" b="b"/>
            <a:pathLst>
              <a:path w="961" h="678">
                <a:moveTo>
                  <a:pt x="9" y="567"/>
                </a:moveTo>
                <a:lnTo>
                  <a:pt x="7" y="579"/>
                </a:lnTo>
                <a:lnTo>
                  <a:pt x="0" y="581"/>
                </a:lnTo>
                <a:lnTo>
                  <a:pt x="0" y="560"/>
                </a:lnTo>
                <a:lnTo>
                  <a:pt x="14" y="555"/>
                </a:lnTo>
                <a:lnTo>
                  <a:pt x="9" y="567"/>
                </a:lnTo>
                <a:close/>
                <a:moveTo>
                  <a:pt x="78" y="616"/>
                </a:moveTo>
                <a:lnTo>
                  <a:pt x="75" y="590"/>
                </a:lnTo>
                <a:lnTo>
                  <a:pt x="66" y="574"/>
                </a:lnTo>
                <a:lnTo>
                  <a:pt x="54" y="572"/>
                </a:lnTo>
                <a:lnTo>
                  <a:pt x="49" y="560"/>
                </a:lnTo>
                <a:lnTo>
                  <a:pt x="40" y="557"/>
                </a:lnTo>
                <a:lnTo>
                  <a:pt x="35" y="546"/>
                </a:lnTo>
                <a:lnTo>
                  <a:pt x="45" y="527"/>
                </a:lnTo>
                <a:lnTo>
                  <a:pt x="40" y="501"/>
                </a:lnTo>
                <a:lnTo>
                  <a:pt x="45" y="494"/>
                </a:lnTo>
                <a:lnTo>
                  <a:pt x="66" y="489"/>
                </a:lnTo>
                <a:lnTo>
                  <a:pt x="80" y="468"/>
                </a:lnTo>
                <a:lnTo>
                  <a:pt x="87" y="477"/>
                </a:lnTo>
                <a:lnTo>
                  <a:pt x="92" y="475"/>
                </a:lnTo>
                <a:lnTo>
                  <a:pt x="101" y="453"/>
                </a:lnTo>
                <a:lnTo>
                  <a:pt x="116" y="442"/>
                </a:lnTo>
                <a:lnTo>
                  <a:pt x="92" y="409"/>
                </a:lnTo>
                <a:lnTo>
                  <a:pt x="94" y="392"/>
                </a:lnTo>
                <a:lnTo>
                  <a:pt x="111" y="387"/>
                </a:lnTo>
                <a:lnTo>
                  <a:pt x="142" y="411"/>
                </a:lnTo>
                <a:lnTo>
                  <a:pt x="168" y="404"/>
                </a:lnTo>
                <a:lnTo>
                  <a:pt x="168" y="411"/>
                </a:lnTo>
                <a:lnTo>
                  <a:pt x="184" y="418"/>
                </a:lnTo>
                <a:lnTo>
                  <a:pt x="196" y="411"/>
                </a:lnTo>
                <a:lnTo>
                  <a:pt x="210" y="390"/>
                </a:lnTo>
                <a:lnTo>
                  <a:pt x="196" y="331"/>
                </a:lnTo>
                <a:lnTo>
                  <a:pt x="203" y="319"/>
                </a:lnTo>
                <a:lnTo>
                  <a:pt x="220" y="312"/>
                </a:lnTo>
                <a:lnTo>
                  <a:pt x="229" y="298"/>
                </a:lnTo>
                <a:lnTo>
                  <a:pt x="227" y="243"/>
                </a:lnTo>
                <a:lnTo>
                  <a:pt x="236" y="224"/>
                </a:lnTo>
                <a:lnTo>
                  <a:pt x="238" y="201"/>
                </a:lnTo>
                <a:lnTo>
                  <a:pt x="231" y="158"/>
                </a:lnTo>
                <a:lnTo>
                  <a:pt x="212" y="113"/>
                </a:lnTo>
                <a:lnTo>
                  <a:pt x="220" y="92"/>
                </a:lnTo>
                <a:lnTo>
                  <a:pt x="217" y="78"/>
                </a:lnTo>
                <a:lnTo>
                  <a:pt x="222" y="85"/>
                </a:lnTo>
                <a:lnTo>
                  <a:pt x="234" y="83"/>
                </a:lnTo>
                <a:lnTo>
                  <a:pt x="248" y="66"/>
                </a:lnTo>
                <a:lnTo>
                  <a:pt x="309" y="130"/>
                </a:lnTo>
                <a:lnTo>
                  <a:pt x="328" y="161"/>
                </a:lnTo>
                <a:lnTo>
                  <a:pt x="366" y="201"/>
                </a:lnTo>
                <a:lnTo>
                  <a:pt x="435" y="246"/>
                </a:lnTo>
                <a:lnTo>
                  <a:pt x="503" y="257"/>
                </a:lnTo>
                <a:lnTo>
                  <a:pt x="505" y="267"/>
                </a:lnTo>
                <a:lnTo>
                  <a:pt x="517" y="279"/>
                </a:lnTo>
                <a:lnTo>
                  <a:pt x="562" y="279"/>
                </a:lnTo>
                <a:lnTo>
                  <a:pt x="614" y="215"/>
                </a:lnTo>
                <a:lnTo>
                  <a:pt x="619" y="227"/>
                </a:lnTo>
                <a:lnTo>
                  <a:pt x="595" y="281"/>
                </a:lnTo>
                <a:lnTo>
                  <a:pt x="595" y="305"/>
                </a:lnTo>
                <a:lnTo>
                  <a:pt x="602" y="319"/>
                </a:lnTo>
                <a:lnTo>
                  <a:pt x="626" y="326"/>
                </a:lnTo>
                <a:lnTo>
                  <a:pt x="621" y="331"/>
                </a:lnTo>
                <a:lnTo>
                  <a:pt x="624" y="324"/>
                </a:lnTo>
                <a:lnTo>
                  <a:pt x="609" y="324"/>
                </a:lnTo>
                <a:lnTo>
                  <a:pt x="621" y="352"/>
                </a:lnTo>
                <a:lnTo>
                  <a:pt x="635" y="368"/>
                </a:lnTo>
                <a:lnTo>
                  <a:pt x="645" y="371"/>
                </a:lnTo>
                <a:lnTo>
                  <a:pt x="661" y="352"/>
                </a:lnTo>
                <a:lnTo>
                  <a:pt x="678" y="349"/>
                </a:lnTo>
                <a:lnTo>
                  <a:pt x="654" y="368"/>
                </a:lnTo>
                <a:lnTo>
                  <a:pt x="650" y="385"/>
                </a:lnTo>
                <a:lnTo>
                  <a:pt x="609" y="392"/>
                </a:lnTo>
                <a:lnTo>
                  <a:pt x="605" y="406"/>
                </a:lnTo>
                <a:lnTo>
                  <a:pt x="595" y="418"/>
                </a:lnTo>
                <a:lnTo>
                  <a:pt x="583" y="418"/>
                </a:lnTo>
                <a:lnTo>
                  <a:pt x="579" y="413"/>
                </a:lnTo>
                <a:lnTo>
                  <a:pt x="581" y="409"/>
                </a:lnTo>
                <a:lnTo>
                  <a:pt x="574" y="406"/>
                </a:lnTo>
                <a:lnTo>
                  <a:pt x="567" y="420"/>
                </a:lnTo>
                <a:lnTo>
                  <a:pt x="574" y="425"/>
                </a:lnTo>
                <a:lnTo>
                  <a:pt x="538" y="427"/>
                </a:lnTo>
                <a:lnTo>
                  <a:pt x="520" y="420"/>
                </a:lnTo>
                <a:lnTo>
                  <a:pt x="484" y="439"/>
                </a:lnTo>
                <a:lnTo>
                  <a:pt x="451" y="477"/>
                </a:lnTo>
                <a:lnTo>
                  <a:pt x="430" y="510"/>
                </a:lnTo>
                <a:lnTo>
                  <a:pt x="423" y="531"/>
                </a:lnTo>
                <a:lnTo>
                  <a:pt x="425" y="567"/>
                </a:lnTo>
                <a:lnTo>
                  <a:pt x="420" y="586"/>
                </a:lnTo>
                <a:lnTo>
                  <a:pt x="387" y="560"/>
                </a:lnTo>
                <a:lnTo>
                  <a:pt x="333" y="538"/>
                </a:lnTo>
                <a:lnTo>
                  <a:pt x="267" y="498"/>
                </a:lnTo>
                <a:lnTo>
                  <a:pt x="236" y="494"/>
                </a:lnTo>
                <a:lnTo>
                  <a:pt x="243" y="486"/>
                </a:lnTo>
                <a:lnTo>
                  <a:pt x="208" y="505"/>
                </a:lnTo>
                <a:lnTo>
                  <a:pt x="170" y="543"/>
                </a:lnTo>
                <a:lnTo>
                  <a:pt x="163" y="536"/>
                </a:lnTo>
                <a:lnTo>
                  <a:pt x="172" y="536"/>
                </a:lnTo>
                <a:lnTo>
                  <a:pt x="160" y="534"/>
                </a:lnTo>
                <a:lnTo>
                  <a:pt x="156" y="520"/>
                </a:lnTo>
                <a:lnTo>
                  <a:pt x="137" y="501"/>
                </a:lnTo>
                <a:lnTo>
                  <a:pt x="111" y="503"/>
                </a:lnTo>
                <a:lnTo>
                  <a:pt x="99" y="520"/>
                </a:lnTo>
                <a:lnTo>
                  <a:pt x="92" y="543"/>
                </a:lnTo>
                <a:lnTo>
                  <a:pt x="94" y="553"/>
                </a:lnTo>
                <a:lnTo>
                  <a:pt x="123" y="572"/>
                </a:lnTo>
                <a:lnTo>
                  <a:pt x="146" y="572"/>
                </a:lnTo>
                <a:lnTo>
                  <a:pt x="168" y="600"/>
                </a:lnTo>
                <a:lnTo>
                  <a:pt x="189" y="607"/>
                </a:lnTo>
                <a:lnTo>
                  <a:pt x="194" y="614"/>
                </a:lnTo>
                <a:lnTo>
                  <a:pt x="179" y="626"/>
                </a:lnTo>
                <a:lnTo>
                  <a:pt x="170" y="631"/>
                </a:lnTo>
                <a:lnTo>
                  <a:pt x="149" y="621"/>
                </a:lnTo>
                <a:lnTo>
                  <a:pt x="142" y="626"/>
                </a:lnTo>
                <a:lnTo>
                  <a:pt x="142" y="616"/>
                </a:lnTo>
                <a:lnTo>
                  <a:pt x="134" y="614"/>
                </a:lnTo>
                <a:lnTo>
                  <a:pt x="130" y="626"/>
                </a:lnTo>
                <a:lnTo>
                  <a:pt x="113" y="635"/>
                </a:lnTo>
                <a:lnTo>
                  <a:pt x="113" y="657"/>
                </a:lnTo>
                <a:lnTo>
                  <a:pt x="94" y="666"/>
                </a:lnTo>
                <a:lnTo>
                  <a:pt x="87" y="678"/>
                </a:lnTo>
                <a:lnTo>
                  <a:pt x="71" y="671"/>
                </a:lnTo>
                <a:lnTo>
                  <a:pt x="64" y="657"/>
                </a:lnTo>
                <a:lnTo>
                  <a:pt x="66" y="635"/>
                </a:lnTo>
                <a:lnTo>
                  <a:pt x="78" y="616"/>
                </a:lnTo>
                <a:close/>
                <a:moveTo>
                  <a:pt x="168" y="113"/>
                </a:moveTo>
                <a:lnTo>
                  <a:pt x="172" y="106"/>
                </a:lnTo>
                <a:lnTo>
                  <a:pt x="182" y="111"/>
                </a:lnTo>
                <a:lnTo>
                  <a:pt x="186" y="123"/>
                </a:lnTo>
                <a:lnTo>
                  <a:pt x="177" y="130"/>
                </a:lnTo>
                <a:lnTo>
                  <a:pt x="168" y="123"/>
                </a:lnTo>
                <a:lnTo>
                  <a:pt x="168" y="113"/>
                </a:lnTo>
                <a:close/>
                <a:moveTo>
                  <a:pt x="153" y="83"/>
                </a:moveTo>
                <a:lnTo>
                  <a:pt x="153" y="78"/>
                </a:lnTo>
                <a:lnTo>
                  <a:pt x="158" y="83"/>
                </a:lnTo>
                <a:lnTo>
                  <a:pt x="156" y="106"/>
                </a:lnTo>
                <a:lnTo>
                  <a:pt x="149" y="83"/>
                </a:lnTo>
                <a:lnTo>
                  <a:pt x="153" y="83"/>
                </a:lnTo>
                <a:close/>
                <a:moveTo>
                  <a:pt x="872" y="40"/>
                </a:moveTo>
                <a:lnTo>
                  <a:pt x="867" y="31"/>
                </a:lnTo>
                <a:lnTo>
                  <a:pt x="862" y="31"/>
                </a:lnTo>
                <a:lnTo>
                  <a:pt x="857" y="40"/>
                </a:lnTo>
                <a:lnTo>
                  <a:pt x="862" y="54"/>
                </a:lnTo>
                <a:lnTo>
                  <a:pt x="860" y="61"/>
                </a:lnTo>
                <a:lnTo>
                  <a:pt x="848" y="66"/>
                </a:lnTo>
                <a:lnTo>
                  <a:pt x="843" y="83"/>
                </a:lnTo>
                <a:lnTo>
                  <a:pt x="827" y="80"/>
                </a:lnTo>
                <a:lnTo>
                  <a:pt x="829" y="97"/>
                </a:lnTo>
                <a:lnTo>
                  <a:pt x="805" y="118"/>
                </a:lnTo>
                <a:lnTo>
                  <a:pt x="805" y="127"/>
                </a:lnTo>
                <a:lnTo>
                  <a:pt x="791" y="127"/>
                </a:lnTo>
                <a:lnTo>
                  <a:pt x="791" y="132"/>
                </a:lnTo>
                <a:lnTo>
                  <a:pt x="801" y="137"/>
                </a:lnTo>
                <a:lnTo>
                  <a:pt x="801" y="146"/>
                </a:lnTo>
                <a:lnTo>
                  <a:pt x="794" y="153"/>
                </a:lnTo>
                <a:lnTo>
                  <a:pt x="784" y="151"/>
                </a:lnTo>
                <a:lnTo>
                  <a:pt x="784" y="163"/>
                </a:lnTo>
                <a:lnTo>
                  <a:pt x="777" y="156"/>
                </a:lnTo>
                <a:lnTo>
                  <a:pt x="779" y="168"/>
                </a:lnTo>
                <a:lnTo>
                  <a:pt x="772" y="184"/>
                </a:lnTo>
                <a:lnTo>
                  <a:pt x="782" y="187"/>
                </a:lnTo>
                <a:lnTo>
                  <a:pt x="794" y="165"/>
                </a:lnTo>
                <a:lnTo>
                  <a:pt x="805" y="163"/>
                </a:lnTo>
                <a:lnTo>
                  <a:pt x="817" y="139"/>
                </a:lnTo>
                <a:lnTo>
                  <a:pt x="841" y="118"/>
                </a:lnTo>
                <a:lnTo>
                  <a:pt x="846" y="94"/>
                </a:lnTo>
                <a:lnTo>
                  <a:pt x="857" y="101"/>
                </a:lnTo>
                <a:lnTo>
                  <a:pt x="872" y="97"/>
                </a:lnTo>
                <a:lnTo>
                  <a:pt x="907" y="57"/>
                </a:lnTo>
                <a:lnTo>
                  <a:pt x="938" y="35"/>
                </a:lnTo>
                <a:lnTo>
                  <a:pt x="959" y="31"/>
                </a:lnTo>
                <a:lnTo>
                  <a:pt x="961" y="24"/>
                </a:lnTo>
                <a:lnTo>
                  <a:pt x="954" y="14"/>
                </a:lnTo>
                <a:lnTo>
                  <a:pt x="961" y="5"/>
                </a:lnTo>
                <a:lnTo>
                  <a:pt x="950" y="0"/>
                </a:lnTo>
                <a:lnTo>
                  <a:pt x="935" y="5"/>
                </a:lnTo>
                <a:lnTo>
                  <a:pt x="907" y="47"/>
                </a:lnTo>
                <a:lnTo>
                  <a:pt x="881" y="52"/>
                </a:lnTo>
                <a:lnTo>
                  <a:pt x="872" y="40"/>
                </a:lnTo>
                <a:close/>
                <a:moveTo>
                  <a:pt x="685" y="234"/>
                </a:moveTo>
                <a:lnTo>
                  <a:pt x="697" y="220"/>
                </a:lnTo>
                <a:lnTo>
                  <a:pt x="716" y="215"/>
                </a:lnTo>
                <a:lnTo>
                  <a:pt x="727" y="198"/>
                </a:lnTo>
                <a:lnTo>
                  <a:pt x="735" y="201"/>
                </a:lnTo>
                <a:lnTo>
                  <a:pt x="742" y="187"/>
                </a:lnTo>
                <a:lnTo>
                  <a:pt x="718" y="194"/>
                </a:lnTo>
                <a:lnTo>
                  <a:pt x="699" y="182"/>
                </a:lnTo>
                <a:lnTo>
                  <a:pt x="692" y="187"/>
                </a:lnTo>
                <a:lnTo>
                  <a:pt x="683" y="210"/>
                </a:lnTo>
                <a:lnTo>
                  <a:pt x="661" y="246"/>
                </a:lnTo>
                <a:lnTo>
                  <a:pt x="661" y="253"/>
                </a:lnTo>
                <a:lnTo>
                  <a:pt x="628" y="288"/>
                </a:lnTo>
                <a:lnTo>
                  <a:pt x="633" y="305"/>
                </a:lnTo>
                <a:lnTo>
                  <a:pt x="645" y="302"/>
                </a:lnTo>
                <a:lnTo>
                  <a:pt x="645" y="312"/>
                </a:lnTo>
                <a:lnTo>
                  <a:pt x="647" y="281"/>
                </a:lnTo>
                <a:lnTo>
                  <a:pt x="666" y="269"/>
                </a:lnTo>
                <a:lnTo>
                  <a:pt x="668" y="257"/>
                </a:lnTo>
                <a:lnTo>
                  <a:pt x="675" y="257"/>
                </a:lnTo>
                <a:lnTo>
                  <a:pt x="678" y="241"/>
                </a:lnTo>
                <a:lnTo>
                  <a:pt x="685" y="234"/>
                </a:lnTo>
                <a:close/>
                <a:moveTo>
                  <a:pt x="761" y="295"/>
                </a:moveTo>
                <a:lnTo>
                  <a:pt x="789" y="272"/>
                </a:lnTo>
                <a:lnTo>
                  <a:pt x="777" y="267"/>
                </a:lnTo>
                <a:lnTo>
                  <a:pt x="768" y="274"/>
                </a:lnTo>
                <a:lnTo>
                  <a:pt x="770" y="276"/>
                </a:lnTo>
                <a:lnTo>
                  <a:pt x="753" y="281"/>
                </a:lnTo>
                <a:lnTo>
                  <a:pt x="753" y="290"/>
                </a:lnTo>
                <a:lnTo>
                  <a:pt x="758" y="288"/>
                </a:lnTo>
                <a:lnTo>
                  <a:pt x="761" y="295"/>
                </a:lnTo>
                <a:close/>
                <a:moveTo>
                  <a:pt x="709" y="335"/>
                </a:moveTo>
                <a:lnTo>
                  <a:pt x="718" y="324"/>
                </a:lnTo>
                <a:lnTo>
                  <a:pt x="701" y="328"/>
                </a:lnTo>
                <a:lnTo>
                  <a:pt x="709" y="335"/>
                </a:lnTo>
                <a:close/>
                <a:moveTo>
                  <a:pt x="687" y="345"/>
                </a:moveTo>
                <a:lnTo>
                  <a:pt x="692" y="338"/>
                </a:lnTo>
                <a:lnTo>
                  <a:pt x="683" y="340"/>
                </a:lnTo>
                <a:lnTo>
                  <a:pt x="687" y="345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11" name="Freeform 187"/>
          <p:cNvSpPr>
            <a:spLocks noEditPoints="1"/>
          </p:cNvSpPr>
          <p:nvPr/>
        </p:nvSpPr>
        <p:spPr bwMode="auto">
          <a:xfrm>
            <a:off x="4906963" y="1370013"/>
            <a:ext cx="1525588" cy="1076325"/>
          </a:xfrm>
          <a:custGeom>
            <a:avLst/>
            <a:gdLst/>
            <a:ahLst/>
            <a:cxnLst>
              <a:cxn ang="0">
                <a:pos x="0" y="560"/>
              </a:cxn>
              <a:cxn ang="0">
                <a:pos x="75" y="590"/>
              </a:cxn>
              <a:cxn ang="0">
                <a:pos x="40" y="557"/>
              </a:cxn>
              <a:cxn ang="0">
                <a:pos x="45" y="494"/>
              </a:cxn>
              <a:cxn ang="0">
                <a:pos x="92" y="475"/>
              </a:cxn>
              <a:cxn ang="0">
                <a:pos x="94" y="392"/>
              </a:cxn>
              <a:cxn ang="0">
                <a:pos x="168" y="411"/>
              </a:cxn>
              <a:cxn ang="0">
                <a:pos x="196" y="331"/>
              </a:cxn>
              <a:cxn ang="0">
                <a:pos x="227" y="243"/>
              </a:cxn>
              <a:cxn ang="0">
                <a:pos x="212" y="113"/>
              </a:cxn>
              <a:cxn ang="0">
                <a:pos x="234" y="83"/>
              </a:cxn>
              <a:cxn ang="0">
                <a:pos x="366" y="201"/>
              </a:cxn>
              <a:cxn ang="0">
                <a:pos x="517" y="279"/>
              </a:cxn>
              <a:cxn ang="0">
                <a:pos x="595" y="281"/>
              </a:cxn>
              <a:cxn ang="0">
                <a:pos x="621" y="331"/>
              </a:cxn>
              <a:cxn ang="0">
                <a:pos x="635" y="368"/>
              </a:cxn>
              <a:cxn ang="0">
                <a:pos x="654" y="368"/>
              </a:cxn>
              <a:cxn ang="0">
                <a:pos x="595" y="418"/>
              </a:cxn>
              <a:cxn ang="0">
                <a:pos x="574" y="406"/>
              </a:cxn>
              <a:cxn ang="0">
                <a:pos x="520" y="420"/>
              </a:cxn>
              <a:cxn ang="0">
                <a:pos x="423" y="531"/>
              </a:cxn>
              <a:cxn ang="0">
                <a:pos x="333" y="538"/>
              </a:cxn>
              <a:cxn ang="0">
                <a:pos x="208" y="505"/>
              </a:cxn>
              <a:cxn ang="0">
                <a:pos x="160" y="534"/>
              </a:cxn>
              <a:cxn ang="0">
                <a:pos x="99" y="520"/>
              </a:cxn>
              <a:cxn ang="0">
                <a:pos x="146" y="572"/>
              </a:cxn>
              <a:cxn ang="0">
                <a:pos x="179" y="626"/>
              </a:cxn>
              <a:cxn ang="0">
                <a:pos x="142" y="616"/>
              </a:cxn>
              <a:cxn ang="0">
                <a:pos x="113" y="657"/>
              </a:cxn>
              <a:cxn ang="0">
                <a:pos x="64" y="657"/>
              </a:cxn>
              <a:cxn ang="0">
                <a:pos x="172" y="106"/>
              </a:cxn>
              <a:cxn ang="0">
                <a:pos x="168" y="123"/>
              </a:cxn>
              <a:cxn ang="0">
                <a:pos x="158" y="83"/>
              </a:cxn>
              <a:cxn ang="0">
                <a:pos x="872" y="40"/>
              </a:cxn>
              <a:cxn ang="0">
                <a:pos x="862" y="54"/>
              </a:cxn>
              <a:cxn ang="0">
                <a:pos x="827" y="80"/>
              </a:cxn>
              <a:cxn ang="0">
                <a:pos x="791" y="127"/>
              </a:cxn>
              <a:cxn ang="0">
                <a:pos x="794" y="153"/>
              </a:cxn>
              <a:cxn ang="0">
                <a:pos x="779" y="168"/>
              </a:cxn>
              <a:cxn ang="0">
                <a:pos x="805" y="163"/>
              </a:cxn>
              <a:cxn ang="0">
                <a:pos x="857" y="101"/>
              </a:cxn>
              <a:cxn ang="0">
                <a:pos x="959" y="31"/>
              </a:cxn>
              <a:cxn ang="0">
                <a:pos x="950" y="0"/>
              </a:cxn>
              <a:cxn ang="0">
                <a:pos x="872" y="40"/>
              </a:cxn>
              <a:cxn ang="0">
                <a:pos x="727" y="198"/>
              </a:cxn>
              <a:cxn ang="0">
                <a:pos x="699" y="182"/>
              </a:cxn>
              <a:cxn ang="0">
                <a:pos x="661" y="253"/>
              </a:cxn>
              <a:cxn ang="0">
                <a:pos x="645" y="312"/>
              </a:cxn>
              <a:cxn ang="0">
                <a:pos x="675" y="257"/>
              </a:cxn>
              <a:cxn ang="0">
                <a:pos x="789" y="272"/>
              </a:cxn>
              <a:cxn ang="0">
                <a:pos x="753" y="281"/>
              </a:cxn>
              <a:cxn ang="0">
                <a:pos x="709" y="335"/>
              </a:cxn>
              <a:cxn ang="0">
                <a:pos x="687" y="345"/>
              </a:cxn>
            </a:cxnLst>
            <a:rect l="0" t="0" r="r" b="b"/>
            <a:pathLst>
              <a:path w="961" h="678">
                <a:moveTo>
                  <a:pt x="9" y="567"/>
                </a:moveTo>
                <a:lnTo>
                  <a:pt x="7" y="579"/>
                </a:lnTo>
                <a:lnTo>
                  <a:pt x="0" y="581"/>
                </a:lnTo>
                <a:lnTo>
                  <a:pt x="0" y="560"/>
                </a:lnTo>
                <a:lnTo>
                  <a:pt x="14" y="555"/>
                </a:lnTo>
                <a:lnTo>
                  <a:pt x="9" y="567"/>
                </a:lnTo>
                <a:close/>
                <a:moveTo>
                  <a:pt x="78" y="616"/>
                </a:moveTo>
                <a:lnTo>
                  <a:pt x="75" y="590"/>
                </a:lnTo>
                <a:lnTo>
                  <a:pt x="66" y="574"/>
                </a:lnTo>
                <a:lnTo>
                  <a:pt x="54" y="572"/>
                </a:lnTo>
                <a:lnTo>
                  <a:pt x="49" y="560"/>
                </a:lnTo>
                <a:lnTo>
                  <a:pt x="40" y="557"/>
                </a:lnTo>
                <a:lnTo>
                  <a:pt x="35" y="546"/>
                </a:lnTo>
                <a:lnTo>
                  <a:pt x="45" y="527"/>
                </a:lnTo>
                <a:lnTo>
                  <a:pt x="40" y="501"/>
                </a:lnTo>
                <a:lnTo>
                  <a:pt x="45" y="494"/>
                </a:lnTo>
                <a:lnTo>
                  <a:pt x="66" y="489"/>
                </a:lnTo>
                <a:lnTo>
                  <a:pt x="80" y="468"/>
                </a:lnTo>
                <a:lnTo>
                  <a:pt x="87" y="477"/>
                </a:lnTo>
                <a:lnTo>
                  <a:pt x="92" y="475"/>
                </a:lnTo>
                <a:lnTo>
                  <a:pt x="101" y="453"/>
                </a:lnTo>
                <a:lnTo>
                  <a:pt x="116" y="442"/>
                </a:lnTo>
                <a:lnTo>
                  <a:pt x="92" y="409"/>
                </a:lnTo>
                <a:lnTo>
                  <a:pt x="94" y="392"/>
                </a:lnTo>
                <a:lnTo>
                  <a:pt x="111" y="387"/>
                </a:lnTo>
                <a:lnTo>
                  <a:pt x="142" y="411"/>
                </a:lnTo>
                <a:lnTo>
                  <a:pt x="168" y="404"/>
                </a:lnTo>
                <a:lnTo>
                  <a:pt x="168" y="411"/>
                </a:lnTo>
                <a:lnTo>
                  <a:pt x="184" y="418"/>
                </a:lnTo>
                <a:lnTo>
                  <a:pt x="196" y="411"/>
                </a:lnTo>
                <a:lnTo>
                  <a:pt x="210" y="390"/>
                </a:lnTo>
                <a:lnTo>
                  <a:pt x="196" y="331"/>
                </a:lnTo>
                <a:lnTo>
                  <a:pt x="203" y="319"/>
                </a:lnTo>
                <a:lnTo>
                  <a:pt x="220" y="312"/>
                </a:lnTo>
                <a:lnTo>
                  <a:pt x="229" y="298"/>
                </a:lnTo>
                <a:lnTo>
                  <a:pt x="227" y="243"/>
                </a:lnTo>
                <a:lnTo>
                  <a:pt x="236" y="224"/>
                </a:lnTo>
                <a:lnTo>
                  <a:pt x="238" y="201"/>
                </a:lnTo>
                <a:lnTo>
                  <a:pt x="231" y="158"/>
                </a:lnTo>
                <a:lnTo>
                  <a:pt x="212" y="113"/>
                </a:lnTo>
                <a:lnTo>
                  <a:pt x="220" y="92"/>
                </a:lnTo>
                <a:lnTo>
                  <a:pt x="217" y="78"/>
                </a:lnTo>
                <a:lnTo>
                  <a:pt x="222" y="85"/>
                </a:lnTo>
                <a:lnTo>
                  <a:pt x="234" y="83"/>
                </a:lnTo>
                <a:lnTo>
                  <a:pt x="248" y="66"/>
                </a:lnTo>
                <a:lnTo>
                  <a:pt x="309" y="130"/>
                </a:lnTo>
                <a:lnTo>
                  <a:pt x="328" y="161"/>
                </a:lnTo>
                <a:lnTo>
                  <a:pt x="366" y="201"/>
                </a:lnTo>
                <a:lnTo>
                  <a:pt x="435" y="246"/>
                </a:lnTo>
                <a:lnTo>
                  <a:pt x="503" y="257"/>
                </a:lnTo>
                <a:lnTo>
                  <a:pt x="505" y="267"/>
                </a:lnTo>
                <a:lnTo>
                  <a:pt x="517" y="279"/>
                </a:lnTo>
                <a:lnTo>
                  <a:pt x="562" y="279"/>
                </a:lnTo>
                <a:lnTo>
                  <a:pt x="614" y="215"/>
                </a:lnTo>
                <a:lnTo>
                  <a:pt x="619" y="227"/>
                </a:lnTo>
                <a:lnTo>
                  <a:pt x="595" y="281"/>
                </a:lnTo>
                <a:lnTo>
                  <a:pt x="595" y="305"/>
                </a:lnTo>
                <a:lnTo>
                  <a:pt x="602" y="319"/>
                </a:lnTo>
                <a:lnTo>
                  <a:pt x="626" y="326"/>
                </a:lnTo>
                <a:lnTo>
                  <a:pt x="621" y="331"/>
                </a:lnTo>
                <a:lnTo>
                  <a:pt x="624" y="324"/>
                </a:lnTo>
                <a:lnTo>
                  <a:pt x="609" y="324"/>
                </a:lnTo>
                <a:lnTo>
                  <a:pt x="621" y="352"/>
                </a:lnTo>
                <a:lnTo>
                  <a:pt x="635" y="368"/>
                </a:lnTo>
                <a:lnTo>
                  <a:pt x="645" y="371"/>
                </a:lnTo>
                <a:lnTo>
                  <a:pt x="661" y="352"/>
                </a:lnTo>
                <a:lnTo>
                  <a:pt x="678" y="349"/>
                </a:lnTo>
                <a:lnTo>
                  <a:pt x="654" y="368"/>
                </a:lnTo>
                <a:lnTo>
                  <a:pt x="650" y="385"/>
                </a:lnTo>
                <a:lnTo>
                  <a:pt x="609" y="392"/>
                </a:lnTo>
                <a:lnTo>
                  <a:pt x="605" y="406"/>
                </a:lnTo>
                <a:lnTo>
                  <a:pt x="595" y="418"/>
                </a:lnTo>
                <a:lnTo>
                  <a:pt x="583" y="418"/>
                </a:lnTo>
                <a:lnTo>
                  <a:pt x="579" y="413"/>
                </a:lnTo>
                <a:lnTo>
                  <a:pt x="581" y="409"/>
                </a:lnTo>
                <a:lnTo>
                  <a:pt x="574" y="406"/>
                </a:lnTo>
                <a:lnTo>
                  <a:pt x="567" y="420"/>
                </a:lnTo>
                <a:lnTo>
                  <a:pt x="574" y="425"/>
                </a:lnTo>
                <a:lnTo>
                  <a:pt x="538" y="427"/>
                </a:lnTo>
                <a:lnTo>
                  <a:pt x="520" y="420"/>
                </a:lnTo>
                <a:lnTo>
                  <a:pt x="484" y="439"/>
                </a:lnTo>
                <a:lnTo>
                  <a:pt x="451" y="477"/>
                </a:lnTo>
                <a:lnTo>
                  <a:pt x="430" y="510"/>
                </a:lnTo>
                <a:lnTo>
                  <a:pt x="423" y="531"/>
                </a:lnTo>
                <a:lnTo>
                  <a:pt x="425" y="567"/>
                </a:lnTo>
                <a:lnTo>
                  <a:pt x="420" y="586"/>
                </a:lnTo>
                <a:lnTo>
                  <a:pt x="387" y="560"/>
                </a:lnTo>
                <a:lnTo>
                  <a:pt x="333" y="538"/>
                </a:lnTo>
                <a:lnTo>
                  <a:pt x="267" y="498"/>
                </a:lnTo>
                <a:lnTo>
                  <a:pt x="236" y="494"/>
                </a:lnTo>
                <a:lnTo>
                  <a:pt x="243" y="486"/>
                </a:lnTo>
                <a:lnTo>
                  <a:pt x="208" y="505"/>
                </a:lnTo>
                <a:lnTo>
                  <a:pt x="170" y="543"/>
                </a:lnTo>
                <a:lnTo>
                  <a:pt x="163" y="536"/>
                </a:lnTo>
                <a:lnTo>
                  <a:pt x="172" y="536"/>
                </a:lnTo>
                <a:lnTo>
                  <a:pt x="160" y="534"/>
                </a:lnTo>
                <a:lnTo>
                  <a:pt x="156" y="520"/>
                </a:lnTo>
                <a:lnTo>
                  <a:pt x="137" y="501"/>
                </a:lnTo>
                <a:lnTo>
                  <a:pt x="111" y="503"/>
                </a:lnTo>
                <a:lnTo>
                  <a:pt x="99" y="520"/>
                </a:lnTo>
                <a:lnTo>
                  <a:pt x="92" y="543"/>
                </a:lnTo>
                <a:lnTo>
                  <a:pt x="94" y="553"/>
                </a:lnTo>
                <a:lnTo>
                  <a:pt x="123" y="572"/>
                </a:lnTo>
                <a:lnTo>
                  <a:pt x="146" y="572"/>
                </a:lnTo>
                <a:lnTo>
                  <a:pt x="168" y="600"/>
                </a:lnTo>
                <a:lnTo>
                  <a:pt x="189" y="607"/>
                </a:lnTo>
                <a:lnTo>
                  <a:pt x="194" y="614"/>
                </a:lnTo>
                <a:lnTo>
                  <a:pt x="179" y="626"/>
                </a:lnTo>
                <a:lnTo>
                  <a:pt x="170" y="631"/>
                </a:lnTo>
                <a:lnTo>
                  <a:pt x="149" y="621"/>
                </a:lnTo>
                <a:lnTo>
                  <a:pt x="142" y="626"/>
                </a:lnTo>
                <a:lnTo>
                  <a:pt x="142" y="616"/>
                </a:lnTo>
                <a:lnTo>
                  <a:pt x="134" y="614"/>
                </a:lnTo>
                <a:lnTo>
                  <a:pt x="130" y="626"/>
                </a:lnTo>
                <a:lnTo>
                  <a:pt x="113" y="635"/>
                </a:lnTo>
                <a:lnTo>
                  <a:pt x="113" y="657"/>
                </a:lnTo>
                <a:lnTo>
                  <a:pt x="94" y="666"/>
                </a:lnTo>
                <a:lnTo>
                  <a:pt x="87" y="678"/>
                </a:lnTo>
                <a:lnTo>
                  <a:pt x="71" y="671"/>
                </a:lnTo>
                <a:lnTo>
                  <a:pt x="64" y="657"/>
                </a:lnTo>
                <a:lnTo>
                  <a:pt x="66" y="635"/>
                </a:lnTo>
                <a:lnTo>
                  <a:pt x="78" y="616"/>
                </a:lnTo>
                <a:close/>
                <a:moveTo>
                  <a:pt x="168" y="113"/>
                </a:moveTo>
                <a:lnTo>
                  <a:pt x="172" y="106"/>
                </a:lnTo>
                <a:lnTo>
                  <a:pt x="182" y="111"/>
                </a:lnTo>
                <a:lnTo>
                  <a:pt x="186" y="123"/>
                </a:lnTo>
                <a:lnTo>
                  <a:pt x="177" y="130"/>
                </a:lnTo>
                <a:lnTo>
                  <a:pt x="168" y="123"/>
                </a:lnTo>
                <a:lnTo>
                  <a:pt x="168" y="113"/>
                </a:lnTo>
                <a:close/>
                <a:moveTo>
                  <a:pt x="153" y="83"/>
                </a:moveTo>
                <a:lnTo>
                  <a:pt x="153" y="78"/>
                </a:lnTo>
                <a:lnTo>
                  <a:pt x="158" y="83"/>
                </a:lnTo>
                <a:lnTo>
                  <a:pt x="156" y="106"/>
                </a:lnTo>
                <a:lnTo>
                  <a:pt x="149" y="83"/>
                </a:lnTo>
                <a:lnTo>
                  <a:pt x="153" y="83"/>
                </a:lnTo>
                <a:close/>
                <a:moveTo>
                  <a:pt x="872" y="40"/>
                </a:moveTo>
                <a:lnTo>
                  <a:pt x="867" y="31"/>
                </a:lnTo>
                <a:lnTo>
                  <a:pt x="862" y="31"/>
                </a:lnTo>
                <a:lnTo>
                  <a:pt x="857" y="40"/>
                </a:lnTo>
                <a:lnTo>
                  <a:pt x="862" y="54"/>
                </a:lnTo>
                <a:lnTo>
                  <a:pt x="860" y="61"/>
                </a:lnTo>
                <a:lnTo>
                  <a:pt x="848" y="66"/>
                </a:lnTo>
                <a:lnTo>
                  <a:pt x="843" y="83"/>
                </a:lnTo>
                <a:lnTo>
                  <a:pt x="827" y="80"/>
                </a:lnTo>
                <a:lnTo>
                  <a:pt x="829" y="97"/>
                </a:lnTo>
                <a:lnTo>
                  <a:pt x="805" y="118"/>
                </a:lnTo>
                <a:lnTo>
                  <a:pt x="805" y="127"/>
                </a:lnTo>
                <a:lnTo>
                  <a:pt x="791" y="127"/>
                </a:lnTo>
                <a:lnTo>
                  <a:pt x="791" y="132"/>
                </a:lnTo>
                <a:lnTo>
                  <a:pt x="801" y="137"/>
                </a:lnTo>
                <a:lnTo>
                  <a:pt x="801" y="146"/>
                </a:lnTo>
                <a:lnTo>
                  <a:pt x="794" y="153"/>
                </a:lnTo>
                <a:lnTo>
                  <a:pt x="784" y="151"/>
                </a:lnTo>
                <a:lnTo>
                  <a:pt x="784" y="163"/>
                </a:lnTo>
                <a:lnTo>
                  <a:pt x="777" y="156"/>
                </a:lnTo>
                <a:lnTo>
                  <a:pt x="779" y="168"/>
                </a:lnTo>
                <a:lnTo>
                  <a:pt x="772" y="184"/>
                </a:lnTo>
                <a:lnTo>
                  <a:pt x="782" y="187"/>
                </a:lnTo>
                <a:lnTo>
                  <a:pt x="794" y="165"/>
                </a:lnTo>
                <a:lnTo>
                  <a:pt x="805" y="163"/>
                </a:lnTo>
                <a:lnTo>
                  <a:pt x="817" y="139"/>
                </a:lnTo>
                <a:lnTo>
                  <a:pt x="841" y="118"/>
                </a:lnTo>
                <a:lnTo>
                  <a:pt x="846" y="94"/>
                </a:lnTo>
                <a:lnTo>
                  <a:pt x="857" y="101"/>
                </a:lnTo>
                <a:lnTo>
                  <a:pt x="872" y="97"/>
                </a:lnTo>
                <a:lnTo>
                  <a:pt x="907" y="57"/>
                </a:lnTo>
                <a:lnTo>
                  <a:pt x="938" y="35"/>
                </a:lnTo>
                <a:lnTo>
                  <a:pt x="959" y="31"/>
                </a:lnTo>
                <a:lnTo>
                  <a:pt x="961" y="24"/>
                </a:lnTo>
                <a:lnTo>
                  <a:pt x="954" y="14"/>
                </a:lnTo>
                <a:lnTo>
                  <a:pt x="961" y="5"/>
                </a:lnTo>
                <a:lnTo>
                  <a:pt x="950" y="0"/>
                </a:lnTo>
                <a:lnTo>
                  <a:pt x="935" y="5"/>
                </a:lnTo>
                <a:lnTo>
                  <a:pt x="907" y="47"/>
                </a:lnTo>
                <a:lnTo>
                  <a:pt x="881" y="52"/>
                </a:lnTo>
                <a:lnTo>
                  <a:pt x="872" y="40"/>
                </a:lnTo>
                <a:close/>
                <a:moveTo>
                  <a:pt x="685" y="234"/>
                </a:moveTo>
                <a:lnTo>
                  <a:pt x="697" y="220"/>
                </a:lnTo>
                <a:lnTo>
                  <a:pt x="716" y="215"/>
                </a:lnTo>
                <a:lnTo>
                  <a:pt x="727" y="198"/>
                </a:lnTo>
                <a:lnTo>
                  <a:pt x="735" y="201"/>
                </a:lnTo>
                <a:lnTo>
                  <a:pt x="742" y="187"/>
                </a:lnTo>
                <a:lnTo>
                  <a:pt x="718" y="194"/>
                </a:lnTo>
                <a:lnTo>
                  <a:pt x="699" y="182"/>
                </a:lnTo>
                <a:lnTo>
                  <a:pt x="692" y="187"/>
                </a:lnTo>
                <a:lnTo>
                  <a:pt x="683" y="210"/>
                </a:lnTo>
                <a:lnTo>
                  <a:pt x="661" y="246"/>
                </a:lnTo>
                <a:lnTo>
                  <a:pt x="661" y="253"/>
                </a:lnTo>
                <a:lnTo>
                  <a:pt x="628" y="288"/>
                </a:lnTo>
                <a:lnTo>
                  <a:pt x="633" y="305"/>
                </a:lnTo>
                <a:lnTo>
                  <a:pt x="645" y="302"/>
                </a:lnTo>
                <a:lnTo>
                  <a:pt x="645" y="312"/>
                </a:lnTo>
                <a:lnTo>
                  <a:pt x="647" y="281"/>
                </a:lnTo>
                <a:lnTo>
                  <a:pt x="666" y="269"/>
                </a:lnTo>
                <a:lnTo>
                  <a:pt x="668" y="257"/>
                </a:lnTo>
                <a:lnTo>
                  <a:pt x="675" y="257"/>
                </a:lnTo>
                <a:lnTo>
                  <a:pt x="678" y="241"/>
                </a:lnTo>
                <a:lnTo>
                  <a:pt x="685" y="234"/>
                </a:lnTo>
                <a:close/>
                <a:moveTo>
                  <a:pt x="761" y="295"/>
                </a:moveTo>
                <a:lnTo>
                  <a:pt x="789" y="272"/>
                </a:lnTo>
                <a:lnTo>
                  <a:pt x="777" y="267"/>
                </a:lnTo>
                <a:lnTo>
                  <a:pt x="768" y="274"/>
                </a:lnTo>
                <a:lnTo>
                  <a:pt x="770" y="276"/>
                </a:lnTo>
                <a:lnTo>
                  <a:pt x="753" y="281"/>
                </a:lnTo>
                <a:lnTo>
                  <a:pt x="753" y="290"/>
                </a:lnTo>
                <a:lnTo>
                  <a:pt x="758" y="288"/>
                </a:lnTo>
                <a:lnTo>
                  <a:pt x="761" y="295"/>
                </a:lnTo>
                <a:close/>
                <a:moveTo>
                  <a:pt x="709" y="335"/>
                </a:moveTo>
                <a:lnTo>
                  <a:pt x="718" y="324"/>
                </a:lnTo>
                <a:lnTo>
                  <a:pt x="701" y="328"/>
                </a:lnTo>
                <a:lnTo>
                  <a:pt x="709" y="335"/>
                </a:lnTo>
                <a:close/>
                <a:moveTo>
                  <a:pt x="687" y="345"/>
                </a:moveTo>
                <a:lnTo>
                  <a:pt x="692" y="338"/>
                </a:lnTo>
                <a:lnTo>
                  <a:pt x="683" y="340"/>
                </a:lnTo>
                <a:lnTo>
                  <a:pt x="687" y="345"/>
                </a:lnTo>
                <a:close/>
              </a:path>
            </a:pathLst>
          </a:custGeom>
          <a:noFill/>
          <a:ln w="2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12" name="Freeform 188"/>
          <p:cNvSpPr>
            <a:spLocks/>
          </p:cNvSpPr>
          <p:nvPr/>
        </p:nvSpPr>
        <p:spPr bwMode="auto">
          <a:xfrm>
            <a:off x="4992688" y="2408238"/>
            <a:ext cx="322263" cy="307975"/>
          </a:xfrm>
          <a:custGeom>
            <a:avLst/>
            <a:gdLst/>
            <a:ahLst/>
            <a:cxnLst>
              <a:cxn ang="0">
                <a:pos x="7" y="168"/>
              </a:cxn>
              <a:cxn ang="0">
                <a:pos x="7" y="149"/>
              </a:cxn>
              <a:cxn ang="0">
                <a:pos x="0" y="142"/>
              </a:cxn>
              <a:cxn ang="0">
                <a:pos x="14" y="121"/>
              </a:cxn>
              <a:cxn ang="0">
                <a:pos x="29" y="121"/>
              </a:cxn>
              <a:cxn ang="0">
                <a:pos x="43" y="111"/>
              </a:cxn>
              <a:cxn ang="0">
                <a:pos x="50" y="73"/>
              </a:cxn>
              <a:cxn ang="0">
                <a:pos x="40" y="64"/>
              </a:cxn>
              <a:cxn ang="0">
                <a:pos x="47" y="62"/>
              </a:cxn>
              <a:cxn ang="0">
                <a:pos x="50" y="45"/>
              </a:cxn>
              <a:cxn ang="0">
                <a:pos x="64" y="55"/>
              </a:cxn>
              <a:cxn ang="0">
                <a:pos x="73" y="47"/>
              </a:cxn>
              <a:cxn ang="0">
                <a:pos x="83" y="55"/>
              </a:cxn>
              <a:cxn ang="0">
                <a:pos x="88" y="90"/>
              </a:cxn>
              <a:cxn ang="0">
                <a:pos x="95" y="106"/>
              </a:cxn>
              <a:cxn ang="0">
                <a:pos x="109" y="97"/>
              </a:cxn>
              <a:cxn ang="0">
                <a:pos x="106" y="88"/>
              </a:cxn>
              <a:cxn ang="0">
                <a:pos x="111" y="78"/>
              </a:cxn>
              <a:cxn ang="0">
                <a:pos x="137" y="99"/>
              </a:cxn>
              <a:cxn ang="0">
                <a:pos x="144" y="92"/>
              </a:cxn>
              <a:cxn ang="0">
                <a:pos x="154" y="55"/>
              </a:cxn>
              <a:cxn ang="0">
                <a:pos x="144" y="38"/>
              </a:cxn>
              <a:cxn ang="0">
                <a:pos x="130" y="52"/>
              </a:cxn>
              <a:cxn ang="0">
                <a:pos x="97" y="59"/>
              </a:cxn>
              <a:cxn ang="0">
                <a:pos x="111" y="0"/>
              </a:cxn>
              <a:cxn ang="0">
                <a:pos x="151" y="26"/>
              </a:cxn>
              <a:cxn ang="0">
                <a:pos x="173" y="14"/>
              </a:cxn>
              <a:cxn ang="0">
                <a:pos x="168" y="88"/>
              </a:cxn>
              <a:cxn ang="0">
                <a:pos x="173" y="121"/>
              </a:cxn>
              <a:cxn ang="0">
                <a:pos x="182" y="147"/>
              </a:cxn>
              <a:cxn ang="0">
                <a:pos x="192" y="144"/>
              </a:cxn>
              <a:cxn ang="0">
                <a:pos x="203" y="158"/>
              </a:cxn>
              <a:cxn ang="0">
                <a:pos x="189" y="175"/>
              </a:cxn>
              <a:cxn ang="0">
                <a:pos x="177" y="170"/>
              </a:cxn>
              <a:cxn ang="0">
                <a:pos x="168" y="177"/>
              </a:cxn>
              <a:cxn ang="0">
                <a:pos x="163" y="170"/>
              </a:cxn>
              <a:cxn ang="0">
                <a:pos x="132" y="194"/>
              </a:cxn>
              <a:cxn ang="0">
                <a:pos x="123" y="191"/>
              </a:cxn>
              <a:cxn ang="0">
                <a:pos x="125" y="166"/>
              </a:cxn>
              <a:cxn ang="0">
                <a:pos x="114" y="166"/>
              </a:cxn>
              <a:cxn ang="0">
                <a:pos x="114" y="154"/>
              </a:cxn>
              <a:cxn ang="0">
                <a:pos x="90" y="170"/>
              </a:cxn>
              <a:cxn ang="0">
                <a:pos x="83" y="166"/>
              </a:cxn>
              <a:cxn ang="0">
                <a:pos x="76" y="170"/>
              </a:cxn>
              <a:cxn ang="0">
                <a:pos x="59" y="158"/>
              </a:cxn>
              <a:cxn ang="0">
                <a:pos x="52" y="166"/>
              </a:cxn>
              <a:cxn ang="0">
                <a:pos x="24" y="161"/>
              </a:cxn>
              <a:cxn ang="0">
                <a:pos x="17" y="170"/>
              </a:cxn>
              <a:cxn ang="0">
                <a:pos x="7" y="168"/>
              </a:cxn>
            </a:cxnLst>
            <a:rect l="0" t="0" r="r" b="b"/>
            <a:pathLst>
              <a:path w="203" h="194">
                <a:moveTo>
                  <a:pt x="7" y="168"/>
                </a:moveTo>
                <a:lnTo>
                  <a:pt x="7" y="149"/>
                </a:lnTo>
                <a:lnTo>
                  <a:pt x="0" y="142"/>
                </a:lnTo>
                <a:lnTo>
                  <a:pt x="14" y="121"/>
                </a:lnTo>
                <a:lnTo>
                  <a:pt x="29" y="121"/>
                </a:lnTo>
                <a:lnTo>
                  <a:pt x="43" y="111"/>
                </a:lnTo>
                <a:lnTo>
                  <a:pt x="50" y="73"/>
                </a:lnTo>
                <a:lnTo>
                  <a:pt x="40" y="64"/>
                </a:lnTo>
                <a:lnTo>
                  <a:pt x="47" y="62"/>
                </a:lnTo>
                <a:lnTo>
                  <a:pt x="50" y="45"/>
                </a:lnTo>
                <a:lnTo>
                  <a:pt x="64" y="55"/>
                </a:lnTo>
                <a:lnTo>
                  <a:pt x="73" y="47"/>
                </a:lnTo>
                <a:lnTo>
                  <a:pt x="83" y="55"/>
                </a:lnTo>
                <a:lnTo>
                  <a:pt x="88" y="90"/>
                </a:lnTo>
                <a:lnTo>
                  <a:pt x="95" y="106"/>
                </a:lnTo>
                <a:lnTo>
                  <a:pt x="109" y="97"/>
                </a:lnTo>
                <a:lnTo>
                  <a:pt x="106" y="88"/>
                </a:lnTo>
                <a:lnTo>
                  <a:pt x="111" y="78"/>
                </a:lnTo>
                <a:lnTo>
                  <a:pt x="137" y="99"/>
                </a:lnTo>
                <a:lnTo>
                  <a:pt x="144" y="92"/>
                </a:lnTo>
                <a:lnTo>
                  <a:pt x="154" y="55"/>
                </a:lnTo>
                <a:lnTo>
                  <a:pt x="144" y="38"/>
                </a:lnTo>
                <a:lnTo>
                  <a:pt x="130" y="52"/>
                </a:lnTo>
                <a:lnTo>
                  <a:pt x="97" y="59"/>
                </a:lnTo>
                <a:lnTo>
                  <a:pt x="111" y="0"/>
                </a:lnTo>
                <a:lnTo>
                  <a:pt x="151" y="26"/>
                </a:lnTo>
                <a:lnTo>
                  <a:pt x="173" y="14"/>
                </a:lnTo>
                <a:lnTo>
                  <a:pt x="168" y="88"/>
                </a:lnTo>
                <a:lnTo>
                  <a:pt x="173" y="121"/>
                </a:lnTo>
                <a:lnTo>
                  <a:pt x="182" y="147"/>
                </a:lnTo>
                <a:lnTo>
                  <a:pt x="192" y="144"/>
                </a:lnTo>
                <a:lnTo>
                  <a:pt x="203" y="158"/>
                </a:lnTo>
                <a:lnTo>
                  <a:pt x="189" y="175"/>
                </a:lnTo>
                <a:lnTo>
                  <a:pt x="177" y="170"/>
                </a:lnTo>
                <a:lnTo>
                  <a:pt x="168" y="177"/>
                </a:lnTo>
                <a:lnTo>
                  <a:pt x="163" y="170"/>
                </a:lnTo>
                <a:lnTo>
                  <a:pt x="132" y="194"/>
                </a:lnTo>
                <a:lnTo>
                  <a:pt x="123" y="191"/>
                </a:lnTo>
                <a:lnTo>
                  <a:pt x="125" y="166"/>
                </a:lnTo>
                <a:lnTo>
                  <a:pt x="114" y="166"/>
                </a:lnTo>
                <a:lnTo>
                  <a:pt x="114" y="154"/>
                </a:lnTo>
                <a:lnTo>
                  <a:pt x="90" y="170"/>
                </a:lnTo>
                <a:lnTo>
                  <a:pt x="83" y="166"/>
                </a:lnTo>
                <a:lnTo>
                  <a:pt x="76" y="170"/>
                </a:lnTo>
                <a:lnTo>
                  <a:pt x="59" y="158"/>
                </a:lnTo>
                <a:lnTo>
                  <a:pt x="52" y="166"/>
                </a:lnTo>
                <a:lnTo>
                  <a:pt x="24" y="161"/>
                </a:lnTo>
                <a:lnTo>
                  <a:pt x="17" y="170"/>
                </a:lnTo>
                <a:lnTo>
                  <a:pt x="7" y="168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13" name="Freeform 189"/>
          <p:cNvSpPr>
            <a:spLocks/>
          </p:cNvSpPr>
          <p:nvPr/>
        </p:nvSpPr>
        <p:spPr bwMode="auto">
          <a:xfrm>
            <a:off x="4992688" y="2408238"/>
            <a:ext cx="322263" cy="307975"/>
          </a:xfrm>
          <a:custGeom>
            <a:avLst/>
            <a:gdLst/>
            <a:ahLst/>
            <a:cxnLst>
              <a:cxn ang="0">
                <a:pos x="7" y="168"/>
              </a:cxn>
              <a:cxn ang="0">
                <a:pos x="7" y="149"/>
              </a:cxn>
              <a:cxn ang="0">
                <a:pos x="0" y="142"/>
              </a:cxn>
              <a:cxn ang="0">
                <a:pos x="14" y="121"/>
              </a:cxn>
              <a:cxn ang="0">
                <a:pos x="29" y="121"/>
              </a:cxn>
              <a:cxn ang="0">
                <a:pos x="43" y="111"/>
              </a:cxn>
              <a:cxn ang="0">
                <a:pos x="50" y="73"/>
              </a:cxn>
              <a:cxn ang="0">
                <a:pos x="40" y="64"/>
              </a:cxn>
              <a:cxn ang="0">
                <a:pos x="47" y="62"/>
              </a:cxn>
              <a:cxn ang="0">
                <a:pos x="50" y="45"/>
              </a:cxn>
              <a:cxn ang="0">
                <a:pos x="64" y="55"/>
              </a:cxn>
              <a:cxn ang="0">
                <a:pos x="73" y="47"/>
              </a:cxn>
              <a:cxn ang="0">
                <a:pos x="83" y="55"/>
              </a:cxn>
              <a:cxn ang="0">
                <a:pos x="88" y="90"/>
              </a:cxn>
              <a:cxn ang="0">
                <a:pos x="95" y="106"/>
              </a:cxn>
              <a:cxn ang="0">
                <a:pos x="109" y="97"/>
              </a:cxn>
              <a:cxn ang="0">
                <a:pos x="106" y="88"/>
              </a:cxn>
              <a:cxn ang="0">
                <a:pos x="111" y="78"/>
              </a:cxn>
              <a:cxn ang="0">
                <a:pos x="137" y="99"/>
              </a:cxn>
              <a:cxn ang="0">
                <a:pos x="144" y="92"/>
              </a:cxn>
              <a:cxn ang="0">
                <a:pos x="154" y="55"/>
              </a:cxn>
              <a:cxn ang="0">
                <a:pos x="144" y="38"/>
              </a:cxn>
              <a:cxn ang="0">
                <a:pos x="130" y="52"/>
              </a:cxn>
              <a:cxn ang="0">
                <a:pos x="97" y="59"/>
              </a:cxn>
              <a:cxn ang="0">
                <a:pos x="111" y="0"/>
              </a:cxn>
              <a:cxn ang="0">
                <a:pos x="151" y="26"/>
              </a:cxn>
              <a:cxn ang="0">
                <a:pos x="173" y="14"/>
              </a:cxn>
              <a:cxn ang="0">
                <a:pos x="168" y="88"/>
              </a:cxn>
              <a:cxn ang="0">
                <a:pos x="173" y="121"/>
              </a:cxn>
              <a:cxn ang="0">
                <a:pos x="182" y="147"/>
              </a:cxn>
              <a:cxn ang="0">
                <a:pos x="192" y="144"/>
              </a:cxn>
              <a:cxn ang="0">
                <a:pos x="203" y="158"/>
              </a:cxn>
              <a:cxn ang="0">
                <a:pos x="189" y="175"/>
              </a:cxn>
              <a:cxn ang="0">
                <a:pos x="177" y="170"/>
              </a:cxn>
              <a:cxn ang="0">
                <a:pos x="168" y="177"/>
              </a:cxn>
              <a:cxn ang="0">
                <a:pos x="163" y="170"/>
              </a:cxn>
              <a:cxn ang="0">
                <a:pos x="132" y="194"/>
              </a:cxn>
              <a:cxn ang="0">
                <a:pos x="123" y="191"/>
              </a:cxn>
              <a:cxn ang="0">
                <a:pos x="125" y="166"/>
              </a:cxn>
              <a:cxn ang="0">
                <a:pos x="114" y="166"/>
              </a:cxn>
              <a:cxn ang="0">
                <a:pos x="114" y="154"/>
              </a:cxn>
              <a:cxn ang="0">
                <a:pos x="90" y="170"/>
              </a:cxn>
              <a:cxn ang="0">
                <a:pos x="83" y="166"/>
              </a:cxn>
              <a:cxn ang="0">
                <a:pos x="76" y="170"/>
              </a:cxn>
              <a:cxn ang="0">
                <a:pos x="59" y="158"/>
              </a:cxn>
              <a:cxn ang="0">
                <a:pos x="52" y="166"/>
              </a:cxn>
              <a:cxn ang="0">
                <a:pos x="24" y="161"/>
              </a:cxn>
              <a:cxn ang="0">
                <a:pos x="17" y="170"/>
              </a:cxn>
              <a:cxn ang="0">
                <a:pos x="7" y="168"/>
              </a:cxn>
            </a:cxnLst>
            <a:rect l="0" t="0" r="r" b="b"/>
            <a:pathLst>
              <a:path w="203" h="194">
                <a:moveTo>
                  <a:pt x="7" y="168"/>
                </a:moveTo>
                <a:lnTo>
                  <a:pt x="7" y="149"/>
                </a:lnTo>
                <a:lnTo>
                  <a:pt x="0" y="142"/>
                </a:lnTo>
                <a:lnTo>
                  <a:pt x="14" y="121"/>
                </a:lnTo>
                <a:lnTo>
                  <a:pt x="29" y="121"/>
                </a:lnTo>
                <a:lnTo>
                  <a:pt x="43" y="111"/>
                </a:lnTo>
                <a:lnTo>
                  <a:pt x="50" y="73"/>
                </a:lnTo>
                <a:lnTo>
                  <a:pt x="40" y="64"/>
                </a:lnTo>
                <a:lnTo>
                  <a:pt x="47" y="62"/>
                </a:lnTo>
                <a:lnTo>
                  <a:pt x="50" y="45"/>
                </a:lnTo>
                <a:lnTo>
                  <a:pt x="64" y="55"/>
                </a:lnTo>
                <a:lnTo>
                  <a:pt x="73" y="47"/>
                </a:lnTo>
                <a:lnTo>
                  <a:pt x="83" y="55"/>
                </a:lnTo>
                <a:lnTo>
                  <a:pt x="88" y="90"/>
                </a:lnTo>
                <a:lnTo>
                  <a:pt x="95" y="106"/>
                </a:lnTo>
                <a:lnTo>
                  <a:pt x="109" y="97"/>
                </a:lnTo>
                <a:lnTo>
                  <a:pt x="106" y="88"/>
                </a:lnTo>
                <a:lnTo>
                  <a:pt x="111" y="78"/>
                </a:lnTo>
                <a:lnTo>
                  <a:pt x="137" y="99"/>
                </a:lnTo>
                <a:lnTo>
                  <a:pt x="144" y="92"/>
                </a:lnTo>
                <a:lnTo>
                  <a:pt x="154" y="55"/>
                </a:lnTo>
                <a:lnTo>
                  <a:pt x="144" y="38"/>
                </a:lnTo>
                <a:lnTo>
                  <a:pt x="130" y="52"/>
                </a:lnTo>
                <a:lnTo>
                  <a:pt x="97" y="59"/>
                </a:lnTo>
                <a:lnTo>
                  <a:pt x="111" y="0"/>
                </a:lnTo>
                <a:lnTo>
                  <a:pt x="151" y="26"/>
                </a:lnTo>
                <a:lnTo>
                  <a:pt x="173" y="14"/>
                </a:lnTo>
                <a:lnTo>
                  <a:pt x="168" y="88"/>
                </a:lnTo>
                <a:lnTo>
                  <a:pt x="173" y="121"/>
                </a:lnTo>
                <a:lnTo>
                  <a:pt x="182" y="147"/>
                </a:lnTo>
                <a:lnTo>
                  <a:pt x="192" y="144"/>
                </a:lnTo>
                <a:lnTo>
                  <a:pt x="203" y="158"/>
                </a:lnTo>
                <a:lnTo>
                  <a:pt x="189" y="175"/>
                </a:lnTo>
                <a:lnTo>
                  <a:pt x="177" y="170"/>
                </a:lnTo>
                <a:lnTo>
                  <a:pt x="168" y="177"/>
                </a:lnTo>
                <a:lnTo>
                  <a:pt x="163" y="170"/>
                </a:lnTo>
                <a:lnTo>
                  <a:pt x="132" y="194"/>
                </a:lnTo>
                <a:lnTo>
                  <a:pt x="123" y="191"/>
                </a:lnTo>
                <a:lnTo>
                  <a:pt x="125" y="166"/>
                </a:lnTo>
                <a:lnTo>
                  <a:pt x="114" y="166"/>
                </a:lnTo>
                <a:lnTo>
                  <a:pt x="114" y="154"/>
                </a:lnTo>
                <a:lnTo>
                  <a:pt x="90" y="170"/>
                </a:lnTo>
                <a:lnTo>
                  <a:pt x="83" y="166"/>
                </a:lnTo>
                <a:lnTo>
                  <a:pt x="76" y="170"/>
                </a:lnTo>
                <a:lnTo>
                  <a:pt x="59" y="158"/>
                </a:lnTo>
                <a:lnTo>
                  <a:pt x="52" y="166"/>
                </a:lnTo>
                <a:lnTo>
                  <a:pt x="24" y="161"/>
                </a:lnTo>
                <a:lnTo>
                  <a:pt x="17" y="170"/>
                </a:lnTo>
                <a:lnTo>
                  <a:pt x="7" y="168"/>
                </a:lnTo>
                <a:close/>
              </a:path>
            </a:pathLst>
          </a:custGeom>
          <a:noFill/>
          <a:ln w="2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14" name="Freeform 190"/>
          <p:cNvSpPr>
            <a:spLocks/>
          </p:cNvSpPr>
          <p:nvPr/>
        </p:nvSpPr>
        <p:spPr bwMode="auto">
          <a:xfrm>
            <a:off x="5143500" y="2659063"/>
            <a:ext cx="254000" cy="401638"/>
          </a:xfrm>
          <a:custGeom>
            <a:avLst/>
            <a:gdLst/>
            <a:ahLst/>
            <a:cxnLst>
              <a:cxn ang="0">
                <a:pos x="113" y="218"/>
              </a:cxn>
              <a:cxn ang="0">
                <a:pos x="97" y="215"/>
              </a:cxn>
              <a:cxn ang="0">
                <a:pos x="92" y="248"/>
              </a:cxn>
              <a:cxn ang="0">
                <a:pos x="78" y="241"/>
              </a:cxn>
              <a:cxn ang="0">
                <a:pos x="68" y="253"/>
              </a:cxn>
              <a:cxn ang="0">
                <a:pos x="54" y="244"/>
              </a:cxn>
              <a:cxn ang="0">
                <a:pos x="59" y="234"/>
              </a:cxn>
              <a:cxn ang="0">
                <a:pos x="40" y="237"/>
              </a:cxn>
              <a:cxn ang="0">
                <a:pos x="16" y="225"/>
              </a:cxn>
              <a:cxn ang="0">
                <a:pos x="19" y="211"/>
              </a:cxn>
              <a:cxn ang="0">
                <a:pos x="11" y="199"/>
              </a:cxn>
              <a:cxn ang="0">
                <a:pos x="19" y="192"/>
              </a:cxn>
              <a:cxn ang="0">
                <a:pos x="0" y="161"/>
              </a:cxn>
              <a:cxn ang="0">
                <a:pos x="7" y="135"/>
              </a:cxn>
              <a:cxn ang="0">
                <a:pos x="16" y="121"/>
              </a:cxn>
              <a:cxn ang="0">
                <a:pos x="11" y="109"/>
              </a:cxn>
              <a:cxn ang="0">
                <a:pos x="19" y="100"/>
              </a:cxn>
              <a:cxn ang="0">
                <a:pos x="11" y="90"/>
              </a:cxn>
              <a:cxn ang="0">
                <a:pos x="23" y="88"/>
              </a:cxn>
              <a:cxn ang="0">
                <a:pos x="19" y="45"/>
              </a:cxn>
              <a:cxn ang="0">
                <a:pos x="28" y="33"/>
              </a:cxn>
              <a:cxn ang="0">
                <a:pos x="37" y="36"/>
              </a:cxn>
              <a:cxn ang="0">
                <a:pos x="68" y="12"/>
              </a:cxn>
              <a:cxn ang="0">
                <a:pos x="73" y="19"/>
              </a:cxn>
              <a:cxn ang="0">
                <a:pos x="82" y="12"/>
              </a:cxn>
              <a:cxn ang="0">
                <a:pos x="94" y="17"/>
              </a:cxn>
              <a:cxn ang="0">
                <a:pos x="108" y="0"/>
              </a:cxn>
              <a:cxn ang="0">
                <a:pos x="127" y="26"/>
              </a:cxn>
              <a:cxn ang="0">
                <a:pos x="123" y="38"/>
              </a:cxn>
              <a:cxn ang="0">
                <a:pos x="134" y="45"/>
              </a:cxn>
              <a:cxn ang="0">
                <a:pos x="130" y="55"/>
              </a:cxn>
              <a:cxn ang="0">
                <a:pos x="144" y="67"/>
              </a:cxn>
              <a:cxn ang="0">
                <a:pos x="151" y="102"/>
              </a:cxn>
              <a:cxn ang="0">
                <a:pos x="146" y="126"/>
              </a:cxn>
              <a:cxn ang="0">
                <a:pos x="153" y="116"/>
              </a:cxn>
              <a:cxn ang="0">
                <a:pos x="156" y="128"/>
              </a:cxn>
              <a:cxn ang="0">
                <a:pos x="160" y="130"/>
              </a:cxn>
              <a:cxn ang="0">
                <a:pos x="146" y="142"/>
              </a:cxn>
              <a:cxn ang="0">
                <a:pos x="151" y="147"/>
              </a:cxn>
              <a:cxn ang="0">
                <a:pos x="158" y="140"/>
              </a:cxn>
              <a:cxn ang="0">
                <a:pos x="158" y="149"/>
              </a:cxn>
              <a:cxn ang="0">
                <a:pos x="149" y="149"/>
              </a:cxn>
              <a:cxn ang="0">
                <a:pos x="149" y="161"/>
              </a:cxn>
              <a:cxn ang="0">
                <a:pos x="141" y="163"/>
              </a:cxn>
              <a:cxn ang="0">
                <a:pos x="153" y="161"/>
              </a:cxn>
              <a:cxn ang="0">
                <a:pos x="141" y="168"/>
              </a:cxn>
              <a:cxn ang="0">
                <a:pos x="146" y="173"/>
              </a:cxn>
              <a:cxn ang="0">
                <a:pos x="141" y="178"/>
              </a:cxn>
              <a:cxn ang="0">
                <a:pos x="151" y="175"/>
              </a:cxn>
              <a:cxn ang="0">
                <a:pos x="137" y="192"/>
              </a:cxn>
              <a:cxn ang="0">
                <a:pos x="146" y="196"/>
              </a:cxn>
              <a:cxn ang="0">
                <a:pos x="134" y="196"/>
              </a:cxn>
              <a:cxn ang="0">
                <a:pos x="141" y="204"/>
              </a:cxn>
              <a:cxn ang="0">
                <a:pos x="134" y="204"/>
              </a:cxn>
              <a:cxn ang="0">
                <a:pos x="139" y="208"/>
              </a:cxn>
              <a:cxn ang="0">
                <a:pos x="125" y="211"/>
              </a:cxn>
              <a:cxn ang="0">
                <a:pos x="123" y="204"/>
              </a:cxn>
              <a:cxn ang="0">
                <a:pos x="127" y="215"/>
              </a:cxn>
              <a:cxn ang="0">
                <a:pos x="123" y="215"/>
              </a:cxn>
              <a:cxn ang="0">
                <a:pos x="123" y="222"/>
              </a:cxn>
              <a:cxn ang="0">
                <a:pos x="118" y="213"/>
              </a:cxn>
              <a:cxn ang="0">
                <a:pos x="113" y="218"/>
              </a:cxn>
            </a:cxnLst>
            <a:rect l="0" t="0" r="r" b="b"/>
            <a:pathLst>
              <a:path w="160" h="253">
                <a:moveTo>
                  <a:pt x="113" y="218"/>
                </a:moveTo>
                <a:lnTo>
                  <a:pt x="97" y="215"/>
                </a:lnTo>
                <a:lnTo>
                  <a:pt x="92" y="248"/>
                </a:lnTo>
                <a:lnTo>
                  <a:pt x="78" y="241"/>
                </a:lnTo>
                <a:lnTo>
                  <a:pt x="68" y="253"/>
                </a:lnTo>
                <a:lnTo>
                  <a:pt x="54" y="244"/>
                </a:lnTo>
                <a:lnTo>
                  <a:pt x="59" y="234"/>
                </a:lnTo>
                <a:lnTo>
                  <a:pt x="40" y="237"/>
                </a:lnTo>
                <a:lnTo>
                  <a:pt x="16" y="225"/>
                </a:lnTo>
                <a:lnTo>
                  <a:pt x="19" y="211"/>
                </a:lnTo>
                <a:lnTo>
                  <a:pt x="11" y="199"/>
                </a:lnTo>
                <a:lnTo>
                  <a:pt x="19" y="192"/>
                </a:lnTo>
                <a:lnTo>
                  <a:pt x="0" y="161"/>
                </a:lnTo>
                <a:lnTo>
                  <a:pt x="7" y="135"/>
                </a:lnTo>
                <a:lnTo>
                  <a:pt x="16" y="121"/>
                </a:lnTo>
                <a:lnTo>
                  <a:pt x="11" y="109"/>
                </a:lnTo>
                <a:lnTo>
                  <a:pt x="19" y="100"/>
                </a:lnTo>
                <a:lnTo>
                  <a:pt x="11" y="90"/>
                </a:lnTo>
                <a:lnTo>
                  <a:pt x="23" y="88"/>
                </a:lnTo>
                <a:lnTo>
                  <a:pt x="19" y="45"/>
                </a:lnTo>
                <a:lnTo>
                  <a:pt x="28" y="33"/>
                </a:lnTo>
                <a:lnTo>
                  <a:pt x="37" y="36"/>
                </a:lnTo>
                <a:lnTo>
                  <a:pt x="68" y="12"/>
                </a:lnTo>
                <a:lnTo>
                  <a:pt x="73" y="19"/>
                </a:lnTo>
                <a:lnTo>
                  <a:pt x="82" y="12"/>
                </a:lnTo>
                <a:lnTo>
                  <a:pt x="94" y="17"/>
                </a:lnTo>
                <a:lnTo>
                  <a:pt x="108" y="0"/>
                </a:lnTo>
                <a:lnTo>
                  <a:pt x="127" y="26"/>
                </a:lnTo>
                <a:lnTo>
                  <a:pt x="123" y="38"/>
                </a:lnTo>
                <a:lnTo>
                  <a:pt x="134" y="45"/>
                </a:lnTo>
                <a:lnTo>
                  <a:pt x="130" y="55"/>
                </a:lnTo>
                <a:lnTo>
                  <a:pt x="144" y="67"/>
                </a:lnTo>
                <a:lnTo>
                  <a:pt x="151" y="102"/>
                </a:lnTo>
                <a:lnTo>
                  <a:pt x="146" y="126"/>
                </a:lnTo>
                <a:lnTo>
                  <a:pt x="153" y="116"/>
                </a:lnTo>
                <a:lnTo>
                  <a:pt x="156" y="128"/>
                </a:lnTo>
                <a:lnTo>
                  <a:pt x="160" y="130"/>
                </a:lnTo>
                <a:lnTo>
                  <a:pt x="146" y="142"/>
                </a:lnTo>
                <a:lnTo>
                  <a:pt x="151" y="147"/>
                </a:lnTo>
                <a:lnTo>
                  <a:pt x="158" y="140"/>
                </a:lnTo>
                <a:lnTo>
                  <a:pt x="158" y="149"/>
                </a:lnTo>
                <a:lnTo>
                  <a:pt x="149" y="149"/>
                </a:lnTo>
                <a:lnTo>
                  <a:pt x="149" y="161"/>
                </a:lnTo>
                <a:lnTo>
                  <a:pt x="141" y="163"/>
                </a:lnTo>
                <a:lnTo>
                  <a:pt x="153" y="161"/>
                </a:lnTo>
                <a:lnTo>
                  <a:pt x="141" y="168"/>
                </a:lnTo>
                <a:lnTo>
                  <a:pt x="146" y="173"/>
                </a:lnTo>
                <a:lnTo>
                  <a:pt x="141" y="178"/>
                </a:lnTo>
                <a:lnTo>
                  <a:pt x="151" y="175"/>
                </a:lnTo>
                <a:lnTo>
                  <a:pt x="137" y="192"/>
                </a:lnTo>
                <a:lnTo>
                  <a:pt x="146" y="196"/>
                </a:lnTo>
                <a:lnTo>
                  <a:pt x="134" y="196"/>
                </a:lnTo>
                <a:lnTo>
                  <a:pt x="141" y="204"/>
                </a:lnTo>
                <a:lnTo>
                  <a:pt x="134" y="204"/>
                </a:lnTo>
                <a:lnTo>
                  <a:pt x="139" y="208"/>
                </a:lnTo>
                <a:lnTo>
                  <a:pt x="125" y="211"/>
                </a:lnTo>
                <a:lnTo>
                  <a:pt x="123" y="204"/>
                </a:lnTo>
                <a:lnTo>
                  <a:pt x="127" y="215"/>
                </a:lnTo>
                <a:lnTo>
                  <a:pt x="123" y="215"/>
                </a:lnTo>
                <a:lnTo>
                  <a:pt x="123" y="222"/>
                </a:lnTo>
                <a:lnTo>
                  <a:pt x="118" y="213"/>
                </a:lnTo>
                <a:lnTo>
                  <a:pt x="113" y="218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15" name="Freeform 191"/>
          <p:cNvSpPr>
            <a:spLocks/>
          </p:cNvSpPr>
          <p:nvPr/>
        </p:nvSpPr>
        <p:spPr bwMode="auto">
          <a:xfrm>
            <a:off x="5143500" y="2659063"/>
            <a:ext cx="254000" cy="401638"/>
          </a:xfrm>
          <a:custGeom>
            <a:avLst/>
            <a:gdLst/>
            <a:ahLst/>
            <a:cxnLst>
              <a:cxn ang="0">
                <a:pos x="113" y="218"/>
              </a:cxn>
              <a:cxn ang="0">
                <a:pos x="97" y="215"/>
              </a:cxn>
              <a:cxn ang="0">
                <a:pos x="92" y="248"/>
              </a:cxn>
              <a:cxn ang="0">
                <a:pos x="78" y="241"/>
              </a:cxn>
              <a:cxn ang="0">
                <a:pos x="68" y="253"/>
              </a:cxn>
              <a:cxn ang="0">
                <a:pos x="54" y="244"/>
              </a:cxn>
              <a:cxn ang="0">
                <a:pos x="59" y="234"/>
              </a:cxn>
              <a:cxn ang="0">
                <a:pos x="40" y="237"/>
              </a:cxn>
              <a:cxn ang="0">
                <a:pos x="16" y="225"/>
              </a:cxn>
              <a:cxn ang="0">
                <a:pos x="19" y="211"/>
              </a:cxn>
              <a:cxn ang="0">
                <a:pos x="11" y="199"/>
              </a:cxn>
              <a:cxn ang="0">
                <a:pos x="19" y="192"/>
              </a:cxn>
              <a:cxn ang="0">
                <a:pos x="0" y="161"/>
              </a:cxn>
              <a:cxn ang="0">
                <a:pos x="7" y="135"/>
              </a:cxn>
              <a:cxn ang="0">
                <a:pos x="16" y="121"/>
              </a:cxn>
              <a:cxn ang="0">
                <a:pos x="11" y="109"/>
              </a:cxn>
              <a:cxn ang="0">
                <a:pos x="19" y="100"/>
              </a:cxn>
              <a:cxn ang="0">
                <a:pos x="11" y="90"/>
              </a:cxn>
              <a:cxn ang="0">
                <a:pos x="23" y="88"/>
              </a:cxn>
              <a:cxn ang="0">
                <a:pos x="19" y="45"/>
              </a:cxn>
              <a:cxn ang="0">
                <a:pos x="28" y="33"/>
              </a:cxn>
              <a:cxn ang="0">
                <a:pos x="37" y="36"/>
              </a:cxn>
              <a:cxn ang="0">
                <a:pos x="68" y="12"/>
              </a:cxn>
              <a:cxn ang="0">
                <a:pos x="73" y="19"/>
              </a:cxn>
              <a:cxn ang="0">
                <a:pos x="82" y="12"/>
              </a:cxn>
              <a:cxn ang="0">
                <a:pos x="94" y="17"/>
              </a:cxn>
              <a:cxn ang="0">
                <a:pos x="108" y="0"/>
              </a:cxn>
              <a:cxn ang="0">
                <a:pos x="127" y="26"/>
              </a:cxn>
              <a:cxn ang="0">
                <a:pos x="123" y="38"/>
              </a:cxn>
              <a:cxn ang="0">
                <a:pos x="134" y="45"/>
              </a:cxn>
              <a:cxn ang="0">
                <a:pos x="130" y="55"/>
              </a:cxn>
              <a:cxn ang="0">
                <a:pos x="144" y="67"/>
              </a:cxn>
              <a:cxn ang="0">
                <a:pos x="151" y="102"/>
              </a:cxn>
              <a:cxn ang="0">
                <a:pos x="146" y="126"/>
              </a:cxn>
              <a:cxn ang="0">
                <a:pos x="153" y="116"/>
              </a:cxn>
              <a:cxn ang="0">
                <a:pos x="156" y="128"/>
              </a:cxn>
              <a:cxn ang="0">
                <a:pos x="160" y="130"/>
              </a:cxn>
              <a:cxn ang="0">
                <a:pos x="146" y="142"/>
              </a:cxn>
              <a:cxn ang="0">
                <a:pos x="151" y="147"/>
              </a:cxn>
              <a:cxn ang="0">
                <a:pos x="158" y="140"/>
              </a:cxn>
              <a:cxn ang="0">
                <a:pos x="158" y="149"/>
              </a:cxn>
              <a:cxn ang="0">
                <a:pos x="149" y="149"/>
              </a:cxn>
              <a:cxn ang="0">
                <a:pos x="149" y="161"/>
              </a:cxn>
              <a:cxn ang="0">
                <a:pos x="141" y="163"/>
              </a:cxn>
              <a:cxn ang="0">
                <a:pos x="153" y="161"/>
              </a:cxn>
              <a:cxn ang="0">
                <a:pos x="141" y="168"/>
              </a:cxn>
              <a:cxn ang="0">
                <a:pos x="146" y="173"/>
              </a:cxn>
              <a:cxn ang="0">
                <a:pos x="141" y="178"/>
              </a:cxn>
              <a:cxn ang="0">
                <a:pos x="151" y="175"/>
              </a:cxn>
              <a:cxn ang="0">
                <a:pos x="137" y="192"/>
              </a:cxn>
              <a:cxn ang="0">
                <a:pos x="146" y="196"/>
              </a:cxn>
              <a:cxn ang="0">
                <a:pos x="134" y="196"/>
              </a:cxn>
              <a:cxn ang="0">
                <a:pos x="141" y="204"/>
              </a:cxn>
              <a:cxn ang="0">
                <a:pos x="134" y="204"/>
              </a:cxn>
              <a:cxn ang="0">
                <a:pos x="139" y="208"/>
              </a:cxn>
              <a:cxn ang="0">
                <a:pos x="125" y="211"/>
              </a:cxn>
              <a:cxn ang="0">
                <a:pos x="123" y="204"/>
              </a:cxn>
              <a:cxn ang="0">
                <a:pos x="127" y="215"/>
              </a:cxn>
              <a:cxn ang="0">
                <a:pos x="123" y="215"/>
              </a:cxn>
              <a:cxn ang="0">
                <a:pos x="123" y="222"/>
              </a:cxn>
              <a:cxn ang="0">
                <a:pos x="118" y="213"/>
              </a:cxn>
              <a:cxn ang="0">
                <a:pos x="113" y="218"/>
              </a:cxn>
            </a:cxnLst>
            <a:rect l="0" t="0" r="r" b="b"/>
            <a:pathLst>
              <a:path w="160" h="253">
                <a:moveTo>
                  <a:pt x="113" y="218"/>
                </a:moveTo>
                <a:lnTo>
                  <a:pt x="97" y="215"/>
                </a:lnTo>
                <a:lnTo>
                  <a:pt x="92" y="248"/>
                </a:lnTo>
                <a:lnTo>
                  <a:pt x="78" y="241"/>
                </a:lnTo>
                <a:lnTo>
                  <a:pt x="68" y="253"/>
                </a:lnTo>
                <a:lnTo>
                  <a:pt x="54" y="244"/>
                </a:lnTo>
                <a:lnTo>
                  <a:pt x="59" y="234"/>
                </a:lnTo>
                <a:lnTo>
                  <a:pt x="40" y="237"/>
                </a:lnTo>
                <a:lnTo>
                  <a:pt x="16" y="225"/>
                </a:lnTo>
                <a:lnTo>
                  <a:pt x="19" y="211"/>
                </a:lnTo>
                <a:lnTo>
                  <a:pt x="11" y="199"/>
                </a:lnTo>
                <a:lnTo>
                  <a:pt x="19" y="192"/>
                </a:lnTo>
                <a:lnTo>
                  <a:pt x="0" y="161"/>
                </a:lnTo>
                <a:lnTo>
                  <a:pt x="7" y="135"/>
                </a:lnTo>
                <a:lnTo>
                  <a:pt x="16" y="121"/>
                </a:lnTo>
                <a:lnTo>
                  <a:pt x="11" y="109"/>
                </a:lnTo>
                <a:lnTo>
                  <a:pt x="19" y="100"/>
                </a:lnTo>
                <a:lnTo>
                  <a:pt x="11" y="90"/>
                </a:lnTo>
                <a:lnTo>
                  <a:pt x="23" y="88"/>
                </a:lnTo>
                <a:lnTo>
                  <a:pt x="19" y="45"/>
                </a:lnTo>
                <a:lnTo>
                  <a:pt x="28" y="33"/>
                </a:lnTo>
                <a:lnTo>
                  <a:pt x="37" y="36"/>
                </a:lnTo>
                <a:lnTo>
                  <a:pt x="68" y="12"/>
                </a:lnTo>
                <a:lnTo>
                  <a:pt x="73" y="19"/>
                </a:lnTo>
                <a:lnTo>
                  <a:pt x="82" y="12"/>
                </a:lnTo>
                <a:lnTo>
                  <a:pt x="94" y="17"/>
                </a:lnTo>
                <a:lnTo>
                  <a:pt x="108" y="0"/>
                </a:lnTo>
                <a:lnTo>
                  <a:pt x="127" y="26"/>
                </a:lnTo>
                <a:lnTo>
                  <a:pt x="123" y="38"/>
                </a:lnTo>
                <a:lnTo>
                  <a:pt x="134" y="45"/>
                </a:lnTo>
                <a:lnTo>
                  <a:pt x="130" y="55"/>
                </a:lnTo>
                <a:lnTo>
                  <a:pt x="144" y="67"/>
                </a:lnTo>
                <a:lnTo>
                  <a:pt x="151" y="102"/>
                </a:lnTo>
                <a:lnTo>
                  <a:pt x="146" y="126"/>
                </a:lnTo>
                <a:lnTo>
                  <a:pt x="153" y="116"/>
                </a:lnTo>
                <a:lnTo>
                  <a:pt x="156" y="128"/>
                </a:lnTo>
                <a:lnTo>
                  <a:pt x="160" y="130"/>
                </a:lnTo>
                <a:lnTo>
                  <a:pt x="146" y="142"/>
                </a:lnTo>
                <a:lnTo>
                  <a:pt x="151" y="147"/>
                </a:lnTo>
                <a:lnTo>
                  <a:pt x="158" y="140"/>
                </a:lnTo>
                <a:lnTo>
                  <a:pt x="158" y="149"/>
                </a:lnTo>
                <a:lnTo>
                  <a:pt x="149" y="149"/>
                </a:lnTo>
                <a:lnTo>
                  <a:pt x="149" y="161"/>
                </a:lnTo>
                <a:lnTo>
                  <a:pt x="141" y="163"/>
                </a:lnTo>
                <a:lnTo>
                  <a:pt x="153" y="161"/>
                </a:lnTo>
                <a:lnTo>
                  <a:pt x="141" y="168"/>
                </a:lnTo>
                <a:lnTo>
                  <a:pt x="146" y="173"/>
                </a:lnTo>
                <a:lnTo>
                  <a:pt x="141" y="178"/>
                </a:lnTo>
                <a:lnTo>
                  <a:pt x="151" y="175"/>
                </a:lnTo>
                <a:lnTo>
                  <a:pt x="137" y="192"/>
                </a:lnTo>
                <a:lnTo>
                  <a:pt x="146" y="196"/>
                </a:lnTo>
                <a:lnTo>
                  <a:pt x="134" y="196"/>
                </a:lnTo>
                <a:lnTo>
                  <a:pt x="141" y="204"/>
                </a:lnTo>
                <a:lnTo>
                  <a:pt x="134" y="204"/>
                </a:lnTo>
                <a:lnTo>
                  <a:pt x="139" y="208"/>
                </a:lnTo>
                <a:lnTo>
                  <a:pt x="125" y="211"/>
                </a:lnTo>
                <a:lnTo>
                  <a:pt x="123" y="204"/>
                </a:lnTo>
                <a:lnTo>
                  <a:pt x="127" y="215"/>
                </a:lnTo>
                <a:lnTo>
                  <a:pt x="123" y="215"/>
                </a:lnTo>
                <a:lnTo>
                  <a:pt x="123" y="222"/>
                </a:lnTo>
                <a:lnTo>
                  <a:pt x="118" y="213"/>
                </a:lnTo>
                <a:lnTo>
                  <a:pt x="113" y="218"/>
                </a:lnTo>
                <a:close/>
              </a:path>
            </a:pathLst>
          </a:custGeom>
          <a:noFill/>
          <a:ln w="2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16" name="Freeform 192"/>
          <p:cNvSpPr>
            <a:spLocks noEditPoints="1"/>
          </p:cNvSpPr>
          <p:nvPr/>
        </p:nvSpPr>
        <p:spPr bwMode="auto">
          <a:xfrm>
            <a:off x="5083175" y="3000376"/>
            <a:ext cx="250825" cy="293688"/>
          </a:xfrm>
          <a:custGeom>
            <a:avLst/>
            <a:gdLst/>
            <a:ahLst/>
            <a:cxnLst>
              <a:cxn ang="0">
                <a:pos x="68" y="166"/>
              </a:cxn>
              <a:cxn ang="0">
                <a:pos x="59" y="180"/>
              </a:cxn>
              <a:cxn ang="0">
                <a:pos x="49" y="180"/>
              </a:cxn>
              <a:cxn ang="0">
                <a:pos x="26" y="166"/>
              </a:cxn>
              <a:cxn ang="0">
                <a:pos x="2" y="156"/>
              </a:cxn>
              <a:cxn ang="0">
                <a:pos x="16" y="140"/>
              </a:cxn>
              <a:cxn ang="0">
                <a:pos x="21" y="111"/>
              </a:cxn>
              <a:cxn ang="0">
                <a:pos x="28" y="57"/>
              </a:cxn>
              <a:cxn ang="0">
                <a:pos x="40" y="38"/>
              </a:cxn>
              <a:cxn ang="0">
                <a:pos x="38" y="22"/>
              </a:cxn>
              <a:cxn ang="0">
                <a:pos x="78" y="22"/>
              </a:cxn>
              <a:cxn ang="0">
                <a:pos x="92" y="29"/>
              </a:cxn>
              <a:cxn ang="0">
                <a:pos x="116" y="26"/>
              </a:cxn>
              <a:cxn ang="0">
                <a:pos x="135" y="0"/>
              </a:cxn>
              <a:cxn ang="0">
                <a:pos x="158" y="19"/>
              </a:cxn>
              <a:cxn ang="0">
                <a:pos x="149" y="24"/>
              </a:cxn>
              <a:cxn ang="0">
                <a:pos x="146" y="45"/>
              </a:cxn>
              <a:cxn ang="0">
                <a:pos x="132" y="48"/>
              </a:cxn>
              <a:cxn ang="0">
                <a:pos x="135" y="67"/>
              </a:cxn>
              <a:cxn ang="0">
                <a:pos x="144" y="76"/>
              </a:cxn>
              <a:cxn ang="0">
                <a:pos x="142" y="81"/>
              </a:cxn>
              <a:cxn ang="0">
                <a:pos x="137" y="90"/>
              </a:cxn>
              <a:cxn ang="0">
                <a:pos x="139" y="92"/>
              </a:cxn>
              <a:cxn ang="0">
                <a:pos x="144" y="107"/>
              </a:cxn>
              <a:cxn ang="0">
                <a:pos x="137" y="95"/>
              </a:cxn>
              <a:cxn ang="0">
                <a:pos x="135" y="92"/>
              </a:cxn>
              <a:cxn ang="0">
                <a:pos x="92" y="95"/>
              </a:cxn>
              <a:cxn ang="0">
                <a:pos x="94" y="107"/>
              </a:cxn>
              <a:cxn ang="0">
                <a:pos x="90" y="111"/>
              </a:cxn>
              <a:cxn ang="0">
                <a:pos x="78" y="166"/>
              </a:cxn>
              <a:cxn ang="0">
                <a:pos x="104" y="102"/>
              </a:cxn>
              <a:cxn ang="0">
                <a:pos x="101" y="97"/>
              </a:cxn>
            </a:cxnLst>
            <a:rect l="0" t="0" r="r" b="b"/>
            <a:pathLst>
              <a:path w="158" h="185">
                <a:moveTo>
                  <a:pt x="78" y="166"/>
                </a:moveTo>
                <a:lnTo>
                  <a:pt x="68" y="166"/>
                </a:lnTo>
                <a:lnTo>
                  <a:pt x="68" y="180"/>
                </a:lnTo>
                <a:lnTo>
                  <a:pt x="59" y="180"/>
                </a:lnTo>
                <a:lnTo>
                  <a:pt x="61" y="185"/>
                </a:lnTo>
                <a:lnTo>
                  <a:pt x="49" y="180"/>
                </a:lnTo>
                <a:lnTo>
                  <a:pt x="47" y="166"/>
                </a:lnTo>
                <a:lnTo>
                  <a:pt x="26" y="166"/>
                </a:lnTo>
                <a:lnTo>
                  <a:pt x="16" y="156"/>
                </a:lnTo>
                <a:lnTo>
                  <a:pt x="2" y="156"/>
                </a:lnTo>
                <a:lnTo>
                  <a:pt x="0" y="144"/>
                </a:lnTo>
                <a:lnTo>
                  <a:pt x="16" y="140"/>
                </a:lnTo>
                <a:lnTo>
                  <a:pt x="23" y="126"/>
                </a:lnTo>
                <a:lnTo>
                  <a:pt x="21" y="111"/>
                </a:lnTo>
                <a:lnTo>
                  <a:pt x="38" y="83"/>
                </a:lnTo>
                <a:lnTo>
                  <a:pt x="28" y="57"/>
                </a:lnTo>
                <a:lnTo>
                  <a:pt x="35" y="57"/>
                </a:lnTo>
                <a:lnTo>
                  <a:pt x="40" y="38"/>
                </a:lnTo>
                <a:lnTo>
                  <a:pt x="28" y="19"/>
                </a:lnTo>
                <a:lnTo>
                  <a:pt x="38" y="22"/>
                </a:lnTo>
                <a:lnTo>
                  <a:pt x="54" y="10"/>
                </a:lnTo>
                <a:lnTo>
                  <a:pt x="78" y="22"/>
                </a:lnTo>
                <a:lnTo>
                  <a:pt x="97" y="19"/>
                </a:lnTo>
                <a:lnTo>
                  <a:pt x="92" y="29"/>
                </a:lnTo>
                <a:lnTo>
                  <a:pt x="106" y="38"/>
                </a:lnTo>
                <a:lnTo>
                  <a:pt x="116" y="26"/>
                </a:lnTo>
                <a:lnTo>
                  <a:pt x="130" y="33"/>
                </a:lnTo>
                <a:lnTo>
                  <a:pt x="135" y="0"/>
                </a:lnTo>
                <a:lnTo>
                  <a:pt x="151" y="3"/>
                </a:lnTo>
                <a:lnTo>
                  <a:pt x="158" y="19"/>
                </a:lnTo>
                <a:lnTo>
                  <a:pt x="146" y="12"/>
                </a:lnTo>
                <a:lnTo>
                  <a:pt x="149" y="24"/>
                </a:lnTo>
                <a:lnTo>
                  <a:pt x="139" y="33"/>
                </a:lnTo>
                <a:lnTo>
                  <a:pt x="146" y="45"/>
                </a:lnTo>
                <a:lnTo>
                  <a:pt x="142" y="41"/>
                </a:lnTo>
                <a:lnTo>
                  <a:pt x="132" y="48"/>
                </a:lnTo>
                <a:lnTo>
                  <a:pt x="142" y="52"/>
                </a:lnTo>
                <a:lnTo>
                  <a:pt x="135" y="67"/>
                </a:lnTo>
                <a:lnTo>
                  <a:pt x="144" y="67"/>
                </a:lnTo>
                <a:lnTo>
                  <a:pt x="144" y="76"/>
                </a:lnTo>
                <a:lnTo>
                  <a:pt x="137" y="71"/>
                </a:lnTo>
                <a:lnTo>
                  <a:pt x="142" y="81"/>
                </a:lnTo>
                <a:lnTo>
                  <a:pt x="135" y="83"/>
                </a:lnTo>
                <a:lnTo>
                  <a:pt x="137" y="90"/>
                </a:lnTo>
                <a:lnTo>
                  <a:pt x="144" y="88"/>
                </a:lnTo>
                <a:lnTo>
                  <a:pt x="139" y="92"/>
                </a:lnTo>
                <a:lnTo>
                  <a:pt x="144" y="97"/>
                </a:lnTo>
                <a:lnTo>
                  <a:pt x="144" y="107"/>
                </a:lnTo>
                <a:lnTo>
                  <a:pt x="135" y="102"/>
                </a:lnTo>
                <a:lnTo>
                  <a:pt x="137" y="95"/>
                </a:lnTo>
                <a:lnTo>
                  <a:pt x="130" y="97"/>
                </a:lnTo>
                <a:lnTo>
                  <a:pt x="135" y="92"/>
                </a:lnTo>
                <a:lnTo>
                  <a:pt x="132" y="88"/>
                </a:lnTo>
                <a:lnTo>
                  <a:pt x="92" y="95"/>
                </a:lnTo>
                <a:lnTo>
                  <a:pt x="85" y="102"/>
                </a:lnTo>
                <a:lnTo>
                  <a:pt x="94" y="107"/>
                </a:lnTo>
                <a:lnTo>
                  <a:pt x="83" y="109"/>
                </a:lnTo>
                <a:lnTo>
                  <a:pt x="90" y="111"/>
                </a:lnTo>
                <a:lnTo>
                  <a:pt x="75" y="135"/>
                </a:lnTo>
                <a:lnTo>
                  <a:pt x="78" y="166"/>
                </a:lnTo>
                <a:close/>
                <a:moveTo>
                  <a:pt x="101" y="97"/>
                </a:moveTo>
                <a:lnTo>
                  <a:pt x="104" y="102"/>
                </a:lnTo>
                <a:lnTo>
                  <a:pt x="99" y="102"/>
                </a:lnTo>
                <a:lnTo>
                  <a:pt x="101" y="97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17" name="Freeform 193"/>
          <p:cNvSpPr>
            <a:spLocks noEditPoints="1"/>
          </p:cNvSpPr>
          <p:nvPr/>
        </p:nvSpPr>
        <p:spPr bwMode="auto">
          <a:xfrm>
            <a:off x="5083175" y="3000376"/>
            <a:ext cx="250825" cy="293688"/>
          </a:xfrm>
          <a:custGeom>
            <a:avLst/>
            <a:gdLst/>
            <a:ahLst/>
            <a:cxnLst>
              <a:cxn ang="0">
                <a:pos x="68" y="166"/>
              </a:cxn>
              <a:cxn ang="0">
                <a:pos x="59" y="180"/>
              </a:cxn>
              <a:cxn ang="0">
                <a:pos x="49" y="180"/>
              </a:cxn>
              <a:cxn ang="0">
                <a:pos x="26" y="166"/>
              </a:cxn>
              <a:cxn ang="0">
                <a:pos x="2" y="156"/>
              </a:cxn>
              <a:cxn ang="0">
                <a:pos x="16" y="140"/>
              </a:cxn>
              <a:cxn ang="0">
                <a:pos x="21" y="111"/>
              </a:cxn>
              <a:cxn ang="0">
                <a:pos x="28" y="57"/>
              </a:cxn>
              <a:cxn ang="0">
                <a:pos x="40" y="38"/>
              </a:cxn>
              <a:cxn ang="0">
                <a:pos x="38" y="22"/>
              </a:cxn>
              <a:cxn ang="0">
                <a:pos x="78" y="22"/>
              </a:cxn>
              <a:cxn ang="0">
                <a:pos x="92" y="29"/>
              </a:cxn>
              <a:cxn ang="0">
                <a:pos x="116" y="26"/>
              </a:cxn>
              <a:cxn ang="0">
                <a:pos x="135" y="0"/>
              </a:cxn>
              <a:cxn ang="0">
                <a:pos x="158" y="19"/>
              </a:cxn>
              <a:cxn ang="0">
                <a:pos x="149" y="24"/>
              </a:cxn>
              <a:cxn ang="0">
                <a:pos x="146" y="45"/>
              </a:cxn>
              <a:cxn ang="0">
                <a:pos x="132" y="48"/>
              </a:cxn>
              <a:cxn ang="0">
                <a:pos x="135" y="67"/>
              </a:cxn>
              <a:cxn ang="0">
                <a:pos x="144" y="76"/>
              </a:cxn>
              <a:cxn ang="0">
                <a:pos x="142" y="81"/>
              </a:cxn>
              <a:cxn ang="0">
                <a:pos x="137" y="90"/>
              </a:cxn>
              <a:cxn ang="0">
                <a:pos x="139" y="92"/>
              </a:cxn>
              <a:cxn ang="0">
                <a:pos x="144" y="107"/>
              </a:cxn>
              <a:cxn ang="0">
                <a:pos x="137" y="95"/>
              </a:cxn>
              <a:cxn ang="0">
                <a:pos x="135" y="92"/>
              </a:cxn>
              <a:cxn ang="0">
                <a:pos x="92" y="95"/>
              </a:cxn>
              <a:cxn ang="0">
                <a:pos x="94" y="107"/>
              </a:cxn>
              <a:cxn ang="0">
                <a:pos x="90" y="111"/>
              </a:cxn>
              <a:cxn ang="0">
                <a:pos x="78" y="166"/>
              </a:cxn>
              <a:cxn ang="0">
                <a:pos x="104" y="102"/>
              </a:cxn>
              <a:cxn ang="0">
                <a:pos x="101" y="97"/>
              </a:cxn>
            </a:cxnLst>
            <a:rect l="0" t="0" r="r" b="b"/>
            <a:pathLst>
              <a:path w="158" h="185">
                <a:moveTo>
                  <a:pt x="78" y="166"/>
                </a:moveTo>
                <a:lnTo>
                  <a:pt x="68" y="166"/>
                </a:lnTo>
                <a:lnTo>
                  <a:pt x="68" y="180"/>
                </a:lnTo>
                <a:lnTo>
                  <a:pt x="59" y="180"/>
                </a:lnTo>
                <a:lnTo>
                  <a:pt x="61" y="185"/>
                </a:lnTo>
                <a:lnTo>
                  <a:pt x="49" y="180"/>
                </a:lnTo>
                <a:lnTo>
                  <a:pt x="47" y="166"/>
                </a:lnTo>
                <a:lnTo>
                  <a:pt x="26" y="166"/>
                </a:lnTo>
                <a:lnTo>
                  <a:pt x="16" y="156"/>
                </a:lnTo>
                <a:lnTo>
                  <a:pt x="2" y="156"/>
                </a:lnTo>
                <a:lnTo>
                  <a:pt x="0" y="144"/>
                </a:lnTo>
                <a:lnTo>
                  <a:pt x="16" y="140"/>
                </a:lnTo>
                <a:lnTo>
                  <a:pt x="23" y="126"/>
                </a:lnTo>
                <a:lnTo>
                  <a:pt x="21" y="111"/>
                </a:lnTo>
                <a:lnTo>
                  <a:pt x="38" y="83"/>
                </a:lnTo>
                <a:lnTo>
                  <a:pt x="28" y="57"/>
                </a:lnTo>
                <a:lnTo>
                  <a:pt x="35" y="57"/>
                </a:lnTo>
                <a:lnTo>
                  <a:pt x="40" y="38"/>
                </a:lnTo>
                <a:lnTo>
                  <a:pt x="28" y="19"/>
                </a:lnTo>
                <a:lnTo>
                  <a:pt x="38" y="22"/>
                </a:lnTo>
                <a:lnTo>
                  <a:pt x="54" y="10"/>
                </a:lnTo>
                <a:lnTo>
                  <a:pt x="78" y="22"/>
                </a:lnTo>
                <a:lnTo>
                  <a:pt x="97" y="19"/>
                </a:lnTo>
                <a:lnTo>
                  <a:pt x="92" y="29"/>
                </a:lnTo>
                <a:lnTo>
                  <a:pt x="106" y="38"/>
                </a:lnTo>
                <a:lnTo>
                  <a:pt x="116" y="26"/>
                </a:lnTo>
                <a:lnTo>
                  <a:pt x="130" y="33"/>
                </a:lnTo>
                <a:lnTo>
                  <a:pt x="135" y="0"/>
                </a:lnTo>
                <a:lnTo>
                  <a:pt x="151" y="3"/>
                </a:lnTo>
                <a:lnTo>
                  <a:pt x="158" y="19"/>
                </a:lnTo>
                <a:lnTo>
                  <a:pt x="146" y="12"/>
                </a:lnTo>
                <a:lnTo>
                  <a:pt x="149" y="24"/>
                </a:lnTo>
                <a:lnTo>
                  <a:pt x="139" y="33"/>
                </a:lnTo>
                <a:lnTo>
                  <a:pt x="146" y="45"/>
                </a:lnTo>
                <a:lnTo>
                  <a:pt x="142" y="41"/>
                </a:lnTo>
                <a:lnTo>
                  <a:pt x="132" y="48"/>
                </a:lnTo>
                <a:lnTo>
                  <a:pt x="142" y="52"/>
                </a:lnTo>
                <a:lnTo>
                  <a:pt x="135" y="67"/>
                </a:lnTo>
                <a:lnTo>
                  <a:pt x="144" y="67"/>
                </a:lnTo>
                <a:lnTo>
                  <a:pt x="144" y="76"/>
                </a:lnTo>
                <a:lnTo>
                  <a:pt x="137" y="71"/>
                </a:lnTo>
                <a:lnTo>
                  <a:pt x="142" y="81"/>
                </a:lnTo>
                <a:lnTo>
                  <a:pt x="135" y="83"/>
                </a:lnTo>
                <a:lnTo>
                  <a:pt x="137" y="90"/>
                </a:lnTo>
                <a:lnTo>
                  <a:pt x="144" y="88"/>
                </a:lnTo>
                <a:lnTo>
                  <a:pt x="139" y="92"/>
                </a:lnTo>
                <a:lnTo>
                  <a:pt x="144" y="97"/>
                </a:lnTo>
                <a:lnTo>
                  <a:pt x="144" y="107"/>
                </a:lnTo>
                <a:lnTo>
                  <a:pt x="135" y="102"/>
                </a:lnTo>
                <a:lnTo>
                  <a:pt x="137" y="95"/>
                </a:lnTo>
                <a:lnTo>
                  <a:pt x="130" y="97"/>
                </a:lnTo>
                <a:lnTo>
                  <a:pt x="135" y="92"/>
                </a:lnTo>
                <a:lnTo>
                  <a:pt x="132" y="88"/>
                </a:lnTo>
                <a:lnTo>
                  <a:pt x="92" y="95"/>
                </a:lnTo>
                <a:lnTo>
                  <a:pt x="85" y="102"/>
                </a:lnTo>
                <a:lnTo>
                  <a:pt x="94" y="107"/>
                </a:lnTo>
                <a:lnTo>
                  <a:pt x="83" y="109"/>
                </a:lnTo>
                <a:lnTo>
                  <a:pt x="90" y="111"/>
                </a:lnTo>
                <a:lnTo>
                  <a:pt x="75" y="135"/>
                </a:lnTo>
                <a:lnTo>
                  <a:pt x="78" y="166"/>
                </a:lnTo>
                <a:close/>
                <a:moveTo>
                  <a:pt x="101" y="97"/>
                </a:moveTo>
                <a:lnTo>
                  <a:pt x="104" y="102"/>
                </a:lnTo>
                <a:lnTo>
                  <a:pt x="99" y="102"/>
                </a:lnTo>
                <a:lnTo>
                  <a:pt x="101" y="97"/>
                </a:lnTo>
                <a:close/>
              </a:path>
            </a:pathLst>
          </a:custGeom>
          <a:noFill/>
          <a:ln w="2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18" name="Freeform 194"/>
          <p:cNvSpPr>
            <a:spLocks/>
          </p:cNvSpPr>
          <p:nvPr/>
        </p:nvSpPr>
        <p:spPr bwMode="auto">
          <a:xfrm>
            <a:off x="4967288" y="2652713"/>
            <a:ext cx="223838" cy="382588"/>
          </a:xfrm>
          <a:custGeom>
            <a:avLst/>
            <a:gdLst/>
            <a:ahLst/>
            <a:cxnLst>
              <a:cxn ang="0">
                <a:pos x="127" y="229"/>
              </a:cxn>
              <a:cxn ang="0">
                <a:pos x="111" y="241"/>
              </a:cxn>
              <a:cxn ang="0">
                <a:pos x="101" y="238"/>
              </a:cxn>
              <a:cxn ang="0">
                <a:pos x="92" y="236"/>
              </a:cxn>
              <a:cxn ang="0">
                <a:pos x="87" y="224"/>
              </a:cxn>
              <a:cxn ang="0">
                <a:pos x="54" y="217"/>
              </a:cxn>
              <a:cxn ang="0">
                <a:pos x="45" y="205"/>
              </a:cxn>
              <a:cxn ang="0">
                <a:pos x="21" y="208"/>
              </a:cxn>
              <a:cxn ang="0">
                <a:pos x="26" y="184"/>
              </a:cxn>
              <a:cxn ang="0">
                <a:pos x="37" y="163"/>
              </a:cxn>
              <a:cxn ang="0">
                <a:pos x="40" y="111"/>
              </a:cxn>
              <a:cxn ang="0">
                <a:pos x="26" y="92"/>
              </a:cxn>
              <a:cxn ang="0">
                <a:pos x="7" y="99"/>
              </a:cxn>
              <a:cxn ang="0">
                <a:pos x="0" y="78"/>
              </a:cxn>
              <a:cxn ang="0">
                <a:pos x="14" y="85"/>
              </a:cxn>
              <a:cxn ang="0">
                <a:pos x="28" y="66"/>
              </a:cxn>
              <a:cxn ang="0">
                <a:pos x="35" y="45"/>
              </a:cxn>
              <a:cxn ang="0">
                <a:pos x="35" y="26"/>
              </a:cxn>
              <a:cxn ang="0">
                <a:pos x="23" y="14"/>
              </a:cxn>
              <a:cxn ang="0">
                <a:pos x="33" y="16"/>
              </a:cxn>
              <a:cxn ang="0">
                <a:pos x="40" y="7"/>
              </a:cxn>
              <a:cxn ang="0">
                <a:pos x="68" y="12"/>
              </a:cxn>
              <a:cxn ang="0">
                <a:pos x="75" y="4"/>
              </a:cxn>
              <a:cxn ang="0">
                <a:pos x="92" y="16"/>
              </a:cxn>
              <a:cxn ang="0">
                <a:pos x="99" y="12"/>
              </a:cxn>
              <a:cxn ang="0">
                <a:pos x="106" y="16"/>
              </a:cxn>
              <a:cxn ang="0">
                <a:pos x="130" y="0"/>
              </a:cxn>
              <a:cxn ang="0">
                <a:pos x="130" y="12"/>
              </a:cxn>
              <a:cxn ang="0">
                <a:pos x="141" y="12"/>
              </a:cxn>
              <a:cxn ang="0">
                <a:pos x="139" y="37"/>
              </a:cxn>
              <a:cxn ang="0">
                <a:pos x="130" y="49"/>
              </a:cxn>
              <a:cxn ang="0">
                <a:pos x="134" y="92"/>
              </a:cxn>
              <a:cxn ang="0">
                <a:pos x="122" y="94"/>
              </a:cxn>
              <a:cxn ang="0">
                <a:pos x="130" y="104"/>
              </a:cxn>
              <a:cxn ang="0">
                <a:pos x="122" y="113"/>
              </a:cxn>
              <a:cxn ang="0">
                <a:pos x="127" y="125"/>
              </a:cxn>
              <a:cxn ang="0">
                <a:pos x="118" y="139"/>
              </a:cxn>
              <a:cxn ang="0">
                <a:pos x="111" y="165"/>
              </a:cxn>
              <a:cxn ang="0">
                <a:pos x="130" y="196"/>
              </a:cxn>
              <a:cxn ang="0">
                <a:pos x="122" y="203"/>
              </a:cxn>
              <a:cxn ang="0">
                <a:pos x="130" y="215"/>
              </a:cxn>
              <a:cxn ang="0">
                <a:pos x="127" y="229"/>
              </a:cxn>
            </a:cxnLst>
            <a:rect l="0" t="0" r="r" b="b"/>
            <a:pathLst>
              <a:path w="141" h="241">
                <a:moveTo>
                  <a:pt x="127" y="229"/>
                </a:moveTo>
                <a:lnTo>
                  <a:pt x="111" y="241"/>
                </a:lnTo>
                <a:lnTo>
                  <a:pt x="101" y="238"/>
                </a:lnTo>
                <a:lnTo>
                  <a:pt x="92" y="236"/>
                </a:lnTo>
                <a:lnTo>
                  <a:pt x="87" y="224"/>
                </a:lnTo>
                <a:lnTo>
                  <a:pt x="54" y="217"/>
                </a:lnTo>
                <a:lnTo>
                  <a:pt x="45" y="205"/>
                </a:lnTo>
                <a:lnTo>
                  <a:pt x="21" y="208"/>
                </a:lnTo>
                <a:lnTo>
                  <a:pt x="26" y="184"/>
                </a:lnTo>
                <a:lnTo>
                  <a:pt x="37" y="163"/>
                </a:lnTo>
                <a:lnTo>
                  <a:pt x="40" y="111"/>
                </a:lnTo>
                <a:lnTo>
                  <a:pt x="26" y="92"/>
                </a:lnTo>
                <a:lnTo>
                  <a:pt x="7" y="99"/>
                </a:lnTo>
                <a:lnTo>
                  <a:pt x="0" y="78"/>
                </a:lnTo>
                <a:lnTo>
                  <a:pt x="14" y="85"/>
                </a:lnTo>
                <a:lnTo>
                  <a:pt x="28" y="66"/>
                </a:lnTo>
                <a:lnTo>
                  <a:pt x="35" y="45"/>
                </a:lnTo>
                <a:lnTo>
                  <a:pt x="35" y="26"/>
                </a:lnTo>
                <a:lnTo>
                  <a:pt x="23" y="14"/>
                </a:lnTo>
                <a:lnTo>
                  <a:pt x="33" y="16"/>
                </a:lnTo>
                <a:lnTo>
                  <a:pt x="40" y="7"/>
                </a:lnTo>
                <a:lnTo>
                  <a:pt x="68" y="12"/>
                </a:lnTo>
                <a:lnTo>
                  <a:pt x="75" y="4"/>
                </a:lnTo>
                <a:lnTo>
                  <a:pt x="92" y="16"/>
                </a:lnTo>
                <a:lnTo>
                  <a:pt x="99" y="12"/>
                </a:lnTo>
                <a:lnTo>
                  <a:pt x="106" y="16"/>
                </a:lnTo>
                <a:lnTo>
                  <a:pt x="130" y="0"/>
                </a:lnTo>
                <a:lnTo>
                  <a:pt x="130" y="12"/>
                </a:lnTo>
                <a:lnTo>
                  <a:pt x="141" y="12"/>
                </a:lnTo>
                <a:lnTo>
                  <a:pt x="139" y="37"/>
                </a:lnTo>
                <a:lnTo>
                  <a:pt x="130" y="49"/>
                </a:lnTo>
                <a:lnTo>
                  <a:pt x="134" y="92"/>
                </a:lnTo>
                <a:lnTo>
                  <a:pt x="122" y="94"/>
                </a:lnTo>
                <a:lnTo>
                  <a:pt x="130" y="104"/>
                </a:lnTo>
                <a:lnTo>
                  <a:pt x="122" y="113"/>
                </a:lnTo>
                <a:lnTo>
                  <a:pt x="127" y="125"/>
                </a:lnTo>
                <a:lnTo>
                  <a:pt x="118" y="139"/>
                </a:lnTo>
                <a:lnTo>
                  <a:pt x="111" y="165"/>
                </a:lnTo>
                <a:lnTo>
                  <a:pt x="130" y="196"/>
                </a:lnTo>
                <a:lnTo>
                  <a:pt x="122" y="203"/>
                </a:lnTo>
                <a:lnTo>
                  <a:pt x="130" y="215"/>
                </a:lnTo>
                <a:lnTo>
                  <a:pt x="127" y="229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19" name="Freeform 195"/>
          <p:cNvSpPr>
            <a:spLocks/>
          </p:cNvSpPr>
          <p:nvPr/>
        </p:nvSpPr>
        <p:spPr bwMode="auto">
          <a:xfrm>
            <a:off x="4967288" y="2652713"/>
            <a:ext cx="223838" cy="382588"/>
          </a:xfrm>
          <a:custGeom>
            <a:avLst/>
            <a:gdLst/>
            <a:ahLst/>
            <a:cxnLst>
              <a:cxn ang="0">
                <a:pos x="127" y="229"/>
              </a:cxn>
              <a:cxn ang="0">
                <a:pos x="111" y="241"/>
              </a:cxn>
              <a:cxn ang="0">
                <a:pos x="101" y="238"/>
              </a:cxn>
              <a:cxn ang="0">
                <a:pos x="92" y="236"/>
              </a:cxn>
              <a:cxn ang="0">
                <a:pos x="87" y="224"/>
              </a:cxn>
              <a:cxn ang="0">
                <a:pos x="54" y="217"/>
              </a:cxn>
              <a:cxn ang="0">
                <a:pos x="45" y="205"/>
              </a:cxn>
              <a:cxn ang="0">
                <a:pos x="21" y="208"/>
              </a:cxn>
              <a:cxn ang="0">
                <a:pos x="26" y="184"/>
              </a:cxn>
              <a:cxn ang="0">
                <a:pos x="37" y="163"/>
              </a:cxn>
              <a:cxn ang="0">
                <a:pos x="40" y="111"/>
              </a:cxn>
              <a:cxn ang="0">
                <a:pos x="26" y="92"/>
              </a:cxn>
              <a:cxn ang="0">
                <a:pos x="7" y="99"/>
              </a:cxn>
              <a:cxn ang="0">
                <a:pos x="0" y="78"/>
              </a:cxn>
              <a:cxn ang="0">
                <a:pos x="14" y="85"/>
              </a:cxn>
              <a:cxn ang="0">
                <a:pos x="28" y="66"/>
              </a:cxn>
              <a:cxn ang="0">
                <a:pos x="35" y="45"/>
              </a:cxn>
              <a:cxn ang="0">
                <a:pos x="35" y="26"/>
              </a:cxn>
              <a:cxn ang="0">
                <a:pos x="23" y="14"/>
              </a:cxn>
              <a:cxn ang="0">
                <a:pos x="33" y="16"/>
              </a:cxn>
              <a:cxn ang="0">
                <a:pos x="40" y="7"/>
              </a:cxn>
              <a:cxn ang="0">
                <a:pos x="68" y="12"/>
              </a:cxn>
              <a:cxn ang="0">
                <a:pos x="75" y="4"/>
              </a:cxn>
              <a:cxn ang="0">
                <a:pos x="92" y="16"/>
              </a:cxn>
              <a:cxn ang="0">
                <a:pos x="99" y="12"/>
              </a:cxn>
              <a:cxn ang="0">
                <a:pos x="106" y="16"/>
              </a:cxn>
              <a:cxn ang="0">
                <a:pos x="130" y="0"/>
              </a:cxn>
              <a:cxn ang="0">
                <a:pos x="130" y="12"/>
              </a:cxn>
              <a:cxn ang="0">
                <a:pos x="141" y="12"/>
              </a:cxn>
              <a:cxn ang="0">
                <a:pos x="139" y="37"/>
              </a:cxn>
              <a:cxn ang="0">
                <a:pos x="130" y="49"/>
              </a:cxn>
              <a:cxn ang="0">
                <a:pos x="134" y="92"/>
              </a:cxn>
              <a:cxn ang="0">
                <a:pos x="122" y="94"/>
              </a:cxn>
              <a:cxn ang="0">
                <a:pos x="130" y="104"/>
              </a:cxn>
              <a:cxn ang="0">
                <a:pos x="122" y="113"/>
              </a:cxn>
              <a:cxn ang="0">
                <a:pos x="127" y="125"/>
              </a:cxn>
              <a:cxn ang="0">
                <a:pos x="118" y="139"/>
              </a:cxn>
              <a:cxn ang="0">
                <a:pos x="111" y="165"/>
              </a:cxn>
              <a:cxn ang="0">
                <a:pos x="130" y="196"/>
              </a:cxn>
              <a:cxn ang="0">
                <a:pos x="122" y="203"/>
              </a:cxn>
              <a:cxn ang="0">
                <a:pos x="130" y="215"/>
              </a:cxn>
              <a:cxn ang="0">
                <a:pos x="127" y="229"/>
              </a:cxn>
            </a:cxnLst>
            <a:rect l="0" t="0" r="r" b="b"/>
            <a:pathLst>
              <a:path w="141" h="241">
                <a:moveTo>
                  <a:pt x="127" y="229"/>
                </a:moveTo>
                <a:lnTo>
                  <a:pt x="111" y="241"/>
                </a:lnTo>
                <a:lnTo>
                  <a:pt x="101" y="238"/>
                </a:lnTo>
                <a:lnTo>
                  <a:pt x="92" y="236"/>
                </a:lnTo>
                <a:lnTo>
                  <a:pt x="87" y="224"/>
                </a:lnTo>
                <a:lnTo>
                  <a:pt x="54" y="217"/>
                </a:lnTo>
                <a:lnTo>
                  <a:pt x="45" y="205"/>
                </a:lnTo>
                <a:lnTo>
                  <a:pt x="21" y="208"/>
                </a:lnTo>
                <a:lnTo>
                  <a:pt x="26" y="184"/>
                </a:lnTo>
                <a:lnTo>
                  <a:pt x="37" y="163"/>
                </a:lnTo>
                <a:lnTo>
                  <a:pt x="40" y="111"/>
                </a:lnTo>
                <a:lnTo>
                  <a:pt x="26" y="92"/>
                </a:lnTo>
                <a:lnTo>
                  <a:pt x="7" y="99"/>
                </a:lnTo>
                <a:lnTo>
                  <a:pt x="0" y="78"/>
                </a:lnTo>
                <a:lnTo>
                  <a:pt x="14" y="85"/>
                </a:lnTo>
                <a:lnTo>
                  <a:pt x="28" y="66"/>
                </a:lnTo>
                <a:lnTo>
                  <a:pt x="35" y="45"/>
                </a:lnTo>
                <a:lnTo>
                  <a:pt x="35" y="26"/>
                </a:lnTo>
                <a:lnTo>
                  <a:pt x="23" y="14"/>
                </a:lnTo>
                <a:lnTo>
                  <a:pt x="33" y="16"/>
                </a:lnTo>
                <a:lnTo>
                  <a:pt x="40" y="7"/>
                </a:lnTo>
                <a:lnTo>
                  <a:pt x="68" y="12"/>
                </a:lnTo>
                <a:lnTo>
                  <a:pt x="75" y="4"/>
                </a:lnTo>
                <a:lnTo>
                  <a:pt x="92" y="16"/>
                </a:lnTo>
                <a:lnTo>
                  <a:pt x="99" y="12"/>
                </a:lnTo>
                <a:lnTo>
                  <a:pt x="106" y="16"/>
                </a:lnTo>
                <a:lnTo>
                  <a:pt x="130" y="0"/>
                </a:lnTo>
                <a:lnTo>
                  <a:pt x="130" y="12"/>
                </a:lnTo>
                <a:lnTo>
                  <a:pt x="141" y="12"/>
                </a:lnTo>
                <a:lnTo>
                  <a:pt x="139" y="37"/>
                </a:lnTo>
                <a:lnTo>
                  <a:pt x="130" y="49"/>
                </a:lnTo>
                <a:lnTo>
                  <a:pt x="134" y="92"/>
                </a:lnTo>
                <a:lnTo>
                  <a:pt x="122" y="94"/>
                </a:lnTo>
                <a:lnTo>
                  <a:pt x="130" y="104"/>
                </a:lnTo>
                <a:lnTo>
                  <a:pt x="122" y="113"/>
                </a:lnTo>
                <a:lnTo>
                  <a:pt x="127" y="125"/>
                </a:lnTo>
                <a:lnTo>
                  <a:pt x="118" y="139"/>
                </a:lnTo>
                <a:lnTo>
                  <a:pt x="111" y="165"/>
                </a:lnTo>
                <a:lnTo>
                  <a:pt x="130" y="196"/>
                </a:lnTo>
                <a:lnTo>
                  <a:pt x="122" y="203"/>
                </a:lnTo>
                <a:lnTo>
                  <a:pt x="130" y="215"/>
                </a:lnTo>
                <a:lnTo>
                  <a:pt x="127" y="229"/>
                </a:lnTo>
                <a:close/>
              </a:path>
            </a:pathLst>
          </a:custGeom>
          <a:noFill/>
          <a:ln w="2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20" name="Freeform 196"/>
          <p:cNvSpPr>
            <a:spLocks/>
          </p:cNvSpPr>
          <p:nvPr/>
        </p:nvSpPr>
        <p:spPr bwMode="auto">
          <a:xfrm>
            <a:off x="4948238" y="2978151"/>
            <a:ext cx="198438" cy="327025"/>
          </a:xfrm>
          <a:custGeom>
            <a:avLst/>
            <a:gdLst/>
            <a:ahLst/>
            <a:cxnLst>
              <a:cxn ang="0">
                <a:pos x="33" y="3"/>
              </a:cxn>
              <a:cxn ang="0">
                <a:pos x="57" y="0"/>
              </a:cxn>
              <a:cxn ang="0">
                <a:pos x="66" y="12"/>
              </a:cxn>
              <a:cxn ang="0">
                <a:pos x="99" y="19"/>
              </a:cxn>
              <a:cxn ang="0">
                <a:pos x="104" y="31"/>
              </a:cxn>
              <a:cxn ang="0">
                <a:pos x="113" y="33"/>
              </a:cxn>
              <a:cxn ang="0">
                <a:pos x="125" y="52"/>
              </a:cxn>
              <a:cxn ang="0">
                <a:pos x="120" y="71"/>
              </a:cxn>
              <a:cxn ang="0">
                <a:pos x="113" y="71"/>
              </a:cxn>
              <a:cxn ang="0">
                <a:pos x="123" y="97"/>
              </a:cxn>
              <a:cxn ang="0">
                <a:pos x="106" y="125"/>
              </a:cxn>
              <a:cxn ang="0">
                <a:pos x="108" y="140"/>
              </a:cxn>
              <a:cxn ang="0">
                <a:pos x="101" y="154"/>
              </a:cxn>
              <a:cxn ang="0">
                <a:pos x="85" y="158"/>
              </a:cxn>
              <a:cxn ang="0">
                <a:pos x="87" y="170"/>
              </a:cxn>
              <a:cxn ang="0">
                <a:pos x="85" y="192"/>
              </a:cxn>
              <a:cxn ang="0">
                <a:pos x="90" y="194"/>
              </a:cxn>
              <a:cxn ang="0">
                <a:pos x="83" y="203"/>
              </a:cxn>
              <a:cxn ang="0">
                <a:pos x="68" y="206"/>
              </a:cxn>
              <a:cxn ang="0">
                <a:pos x="61" y="201"/>
              </a:cxn>
              <a:cxn ang="0">
                <a:pos x="52" y="203"/>
              </a:cxn>
              <a:cxn ang="0">
                <a:pos x="47" y="194"/>
              </a:cxn>
              <a:cxn ang="0">
                <a:pos x="33" y="196"/>
              </a:cxn>
              <a:cxn ang="0">
                <a:pos x="16" y="192"/>
              </a:cxn>
              <a:cxn ang="0">
                <a:pos x="9" y="180"/>
              </a:cxn>
              <a:cxn ang="0">
                <a:pos x="16" y="161"/>
              </a:cxn>
              <a:cxn ang="0">
                <a:pos x="16" y="142"/>
              </a:cxn>
              <a:cxn ang="0">
                <a:pos x="35" y="135"/>
              </a:cxn>
              <a:cxn ang="0">
                <a:pos x="40" y="125"/>
              </a:cxn>
              <a:cxn ang="0">
                <a:pos x="19" y="111"/>
              </a:cxn>
              <a:cxn ang="0">
                <a:pos x="19" y="95"/>
              </a:cxn>
              <a:cxn ang="0">
                <a:pos x="0" y="88"/>
              </a:cxn>
              <a:cxn ang="0">
                <a:pos x="31" y="33"/>
              </a:cxn>
              <a:cxn ang="0">
                <a:pos x="33" y="3"/>
              </a:cxn>
            </a:cxnLst>
            <a:rect l="0" t="0" r="r" b="b"/>
            <a:pathLst>
              <a:path w="125" h="206">
                <a:moveTo>
                  <a:pt x="33" y="3"/>
                </a:moveTo>
                <a:lnTo>
                  <a:pt x="57" y="0"/>
                </a:lnTo>
                <a:lnTo>
                  <a:pt x="66" y="12"/>
                </a:lnTo>
                <a:lnTo>
                  <a:pt x="99" y="19"/>
                </a:lnTo>
                <a:lnTo>
                  <a:pt x="104" y="31"/>
                </a:lnTo>
                <a:lnTo>
                  <a:pt x="113" y="33"/>
                </a:lnTo>
                <a:lnTo>
                  <a:pt x="125" y="52"/>
                </a:lnTo>
                <a:lnTo>
                  <a:pt x="120" y="71"/>
                </a:lnTo>
                <a:lnTo>
                  <a:pt x="113" y="71"/>
                </a:lnTo>
                <a:lnTo>
                  <a:pt x="123" y="97"/>
                </a:lnTo>
                <a:lnTo>
                  <a:pt x="106" y="125"/>
                </a:lnTo>
                <a:lnTo>
                  <a:pt x="108" y="140"/>
                </a:lnTo>
                <a:lnTo>
                  <a:pt x="101" y="154"/>
                </a:lnTo>
                <a:lnTo>
                  <a:pt x="85" y="158"/>
                </a:lnTo>
                <a:lnTo>
                  <a:pt x="87" y="170"/>
                </a:lnTo>
                <a:lnTo>
                  <a:pt x="85" y="192"/>
                </a:lnTo>
                <a:lnTo>
                  <a:pt x="90" y="194"/>
                </a:lnTo>
                <a:lnTo>
                  <a:pt x="83" y="203"/>
                </a:lnTo>
                <a:lnTo>
                  <a:pt x="68" y="206"/>
                </a:lnTo>
                <a:lnTo>
                  <a:pt x="61" y="201"/>
                </a:lnTo>
                <a:lnTo>
                  <a:pt x="52" y="203"/>
                </a:lnTo>
                <a:lnTo>
                  <a:pt x="47" y="194"/>
                </a:lnTo>
                <a:lnTo>
                  <a:pt x="33" y="196"/>
                </a:lnTo>
                <a:lnTo>
                  <a:pt x="16" y="192"/>
                </a:lnTo>
                <a:lnTo>
                  <a:pt x="9" y="180"/>
                </a:lnTo>
                <a:lnTo>
                  <a:pt x="16" y="161"/>
                </a:lnTo>
                <a:lnTo>
                  <a:pt x="16" y="142"/>
                </a:lnTo>
                <a:lnTo>
                  <a:pt x="35" y="135"/>
                </a:lnTo>
                <a:lnTo>
                  <a:pt x="40" y="125"/>
                </a:lnTo>
                <a:lnTo>
                  <a:pt x="19" y="111"/>
                </a:lnTo>
                <a:lnTo>
                  <a:pt x="19" y="95"/>
                </a:lnTo>
                <a:lnTo>
                  <a:pt x="0" y="88"/>
                </a:lnTo>
                <a:lnTo>
                  <a:pt x="31" y="33"/>
                </a:lnTo>
                <a:lnTo>
                  <a:pt x="33" y="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21" name="Freeform 197"/>
          <p:cNvSpPr>
            <a:spLocks/>
          </p:cNvSpPr>
          <p:nvPr/>
        </p:nvSpPr>
        <p:spPr bwMode="auto">
          <a:xfrm>
            <a:off x="4948238" y="2978151"/>
            <a:ext cx="198438" cy="327025"/>
          </a:xfrm>
          <a:custGeom>
            <a:avLst/>
            <a:gdLst/>
            <a:ahLst/>
            <a:cxnLst>
              <a:cxn ang="0">
                <a:pos x="33" y="3"/>
              </a:cxn>
              <a:cxn ang="0">
                <a:pos x="57" y="0"/>
              </a:cxn>
              <a:cxn ang="0">
                <a:pos x="66" y="12"/>
              </a:cxn>
              <a:cxn ang="0">
                <a:pos x="99" y="19"/>
              </a:cxn>
              <a:cxn ang="0">
                <a:pos x="104" y="31"/>
              </a:cxn>
              <a:cxn ang="0">
                <a:pos x="113" y="33"/>
              </a:cxn>
              <a:cxn ang="0">
                <a:pos x="125" y="52"/>
              </a:cxn>
              <a:cxn ang="0">
                <a:pos x="120" y="71"/>
              </a:cxn>
              <a:cxn ang="0">
                <a:pos x="113" y="71"/>
              </a:cxn>
              <a:cxn ang="0">
                <a:pos x="123" y="97"/>
              </a:cxn>
              <a:cxn ang="0">
                <a:pos x="106" y="125"/>
              </a:cxn>
              <a:cxn ang="0">
                <a:pos x="108" y="140"/>
              </a:cxn>
              <a:cxn ang="0">
                <a:pos x="101" y="154"/>
              </a:cxn>
              <a:cxn ang="0">
                <a:pos x="85" y="158"/>
              </a:cxn>
              <a:cxn ang="0">
                <a:pos x="87" y="170"/>
              </a:cxn>
              <a:cxn ang="0">
                <a:pos x="85" y="192"/>
              </a:cxn>
              <a:cxn ang="0">
                <a:pos x="90" y="194"/>
              </a:cxn>
              <a:cxn ang="0">
                <a:pos x="83" y="203"/>
              </a:cxn>
              <a:cxn ang="0">
                <a:pos x="68" y="206"/>
              </a:cxn>
              <a:cxn ang="0">
                <a:pos x="61" y="201"/>
              </a:cxn>
              <a:cxn ang="0">
                <a:pos x="52" y="203"/>
              </a:cxn>
              <a:cxn ang="0">
                <a:pos x="47" y="194"/>
              </a:cxn>
              <a:cxn ang="0">
                <a:pos x="33" y="196"/>
              </a:cxn>
              <a:cxn ang="0">
                <a:pos x="16" y="192"/>
              </a:cxn>
              <a:cxn ang="0">
                <a:pos x="9" y="180"/>
              </a:cxn>
              <a:cxn ang="0">
                <a:pos x="16" y="161"/>
              </a:cxn>
              <a:cxn ang="0">
                <a:pos x="16" y="142"/>
              </a:cxn>
              <a:cxn ang="0">
                <a:pos x="35" y="135"/>
              </a:cxn>
              <a:cxn ang="0">
                <a:pos x="40" y="125"/>
              </a:cxn>
              <a:cxn ang="0">
                <a:pos x="19" y="111"/>
              </a:cxn>
              <a:cxn ang="0">
                <a:pos x="19" y="95"/>
              </a:cxn>
              <a:cxn ang="0">
                <a:pos x="0" y="88"/>
              </a:cxn>
              <a:cxn ang="0">
                <a:pos x="31" y="33"/>
              </a:cxn>
              <a:cxn ang="0">
                <a:pos x="33" y="3"/>
              </a:cxn>
            </a:cxnLst>
            <a:rect l="0" t="0" r="r" b="b"/>
            <a:pathLst>
              <a:path w="125" h="206">
                <a:moveTo>
                  <a:pt x="33" y="3"/>
                </a:moveTo>
                <a:lnTo>
                  <a:pt x="57" y="0"/>
                </a:lnTo>
                <a:lnTo>
                  <a:pt x="66" y="12"/>
                </a:lnTo>
                <a:lnTo>
                  <a:pt x="99" y="19"/>
                </a:lnTo>
                <a:lnTo>
                  <a:pt x="104" y="31"/>
                </a:lnTo>
                <a:lnTo>
                  <a:pt x="113" y="33"/>
                </a:lnTo>
                <a:lnTo>
                  <a:pt x="125" y="52"/>
                </a:lnTo>
                <a:lnTo>
                  <a:pt x="120" y="71"/>
                </a:lnTo>
                <a:lnTo>
                  <a:pt x="113" y="71"/>
                </a:lnTo>
                <a:lnTo>
                  <a:pt x="123" y="97"/>
                </a:lnTo>
                <a:lnTo>
                  <a:pt x="106" y="125"/>
                </a:lnTo>
                <a:lnTo>
                  <a:pt x="108" y="140"/>
                </a:lnTo>
                <a:lnTo>
                  <a:pt x="101" y="154"/>
                </a:lnTo>
                <a:lnTo>
                  <a:pt x="85" y="158"/>
                </a:lnTo>
                <a:lnTo>
                  <a:pt x="87" y="170"/>
                </a:lnTo>
                <a:lnTo>
                  <a:pt x="85" y="192"/>
                </a:lnTo>
                <a:lnTo>
                  <a:pt x="90" y="194"/>
                </a:lnTo>
                <a:lnTo>
                  <a:pt x="83" y="203"/>
                </a:lnTo>
                <a:lnTo>
                  <a:pt x="68" y="206"/>
                </a:lnTo>
                <a:lnTo>
                  <a:pt x="61" y="201"/>
                </a:lnTo>
                <a:lnTo>
                  <a:pt x="52" y="203"/>
                </a:lnTo>
                <a:lnTo>
                  <a:pt x="47" y="194"/>
                </a:lnTo>
                <a:lnTo>
                  <a:pt x="33" y="196"/>
                </a:lnTo>
                <a:lnTo>
                  <a:pt x="16" y="192"/>
                </a:lnTo>
                <a:lnTo>
                  <a:pt x="9" y="180"/>
                </a:lnTo>
                <a:lnTo>
                  <a:pt x="16" y="161"/>
                </a:lnTo>
                <a:lnTo>
                  <a:pt x="16" y="142"/>
                </a:lnTo>
                <a:lnTo>
                  <a:pt x="35" y="135"/>
                </a:lnTo>
                <a:lnTo>
                  <a:pt x="40" y="125"/>
                </a:lnTo>
                <a:lnTo>
                  <a:pt x="19" y="111"/>
                </a:lnTo>
                <a:lnTo>
                  <a:pt x="19" y="95"/>
                </a:lnTo>
                <a:lnTo>
                  <a:pt x="0" y="88"/>
                </a:lnTo>
                <a:lnTo>
                  <a:pt x="31" y="33"/>
                </a:lnTo>
                <a:lnTo>
                  <a:pt x="33" y="3"/>
                </a:lnTo>
                <a:close/>
              </a:path>
            </a:pathLst>
          </a:custGeom>
          <a:noFill/>
          <a:ln w="2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22" name="Freeform 198"/>
          <p:cNvSpPr>
            <a:spLocks/>
          </p:cNvSpPr>
          <p:nvPr/>
        </p:nvSpPr>
        <p:spPr bwMode="auto">
          <a:xfrm>
            <a:off x="4879975" y="3248026"/>
            <a:ext cx="349250" cy="277813"/>
          </a:xfrm>
          <a:custGeom>
            <a:avLst/>
            <a:gdLst/>
            <a:ahLst/>
            <a:cxnLst>
              <a:cxn ang="0">
                <a:pos x="194" y="163"/>
              </a:cxn>
              <a:cxn ang="0">
                <a:pos x="170" y="151"/>
              </a:cxn>
              <a:cxn ang="0">
                <a:pos x="170" y="161"/>
              </a:cxn>
              <a:cxn ang="0">
                <a:pos x="156" y="175"/>
              </a:cxn>
              <a:cxn ang="0">
                <a:pos x="133" y="154"/>
              </a:cxn>
              <a:cxn ang="0">
                <a:pos x="130" y="140"/>
              </a:cxn>
              <a:cxn ang="0">
                <a:pos x="116" y="130"/>
              </a:cxn>
              <a:cxn ang="0">
                <a:pos x="88" y="123"/>
              </a:cxn>
              <a:cxn ang="0">
                <a:pos x="29" y="161"/>
              </a:cxn>
              <a:cxn ang="0">
                <a:pos x="10" y="156"/>
              </a:cxn>
              <a:cxn ang="0">
                <a:pos x="12" y="123"/>
              </a:cxn>
              <a:cxn ang="0">
                <a:pos x="0" y="111"/>
              </a:cxn>
              <a:cxn ang="0">
                <a:pos x="10" y="97"/>
              </a:cxn>
              <a:cxn ang="0">
                <a:pos x="5" y="88"/>
              </a:cxn>
              <a:cxn ang="0">
                <a:pos x="7" y="81"/>
              </a:cxn>
              <a:cxn ang="0">
                <a:pos x="29" y="78"/>
              </a:cxn>
              <a:cxn ang="0">
                <a:pos x="31" y="71"/>
              </a:cxn>
              <a:cxn ang="0">
                <a:pos x="50" y="71"/>
              </a:cxn>
              <a:cxn ang="0">
                <a:pos x="45" y="50"/>
              </a:cxn>
              <a:cxn ang="0">
                <a:pos x="66" y="26"/>
              </a:cxn>
              <a:cxn ang="0">
                <a:pos x="59" y="22"/>
              </a:cxn>
              <a:cxn ang="0">
                <a:pos x="76" y="26"/>
              </a:cxn>
              <a:cxn ang="0">
                <a:pos x="90" y="24"/>
              </a:cxn>
              <a:cxn ang="0">
                <a:pos x="95" y="33"/>
              </a:cxn>
              <a:cxn ang="0">
                <a:pos x="104" y="31"/>
              </a:cxn>
              <a:cxn ang="0">
                <a:pos x="111" y="36"/>
              </a:cxn>
              <a:cxn ang="0">
                <a:pos x="126" y="33"/>
              </a:cxn>
              <a:cxn ang="0">
                <a:pos x="133" y="24"/>
              </a:cxn>
              <a:cxn ang="0">
                <a:pos x="128" y="22"/>
              </a:cxn>
              <a:cxn ang="0">
                <a:pos x="130" y="0"/>
              </a:cxn>
              <a:cxn ang="0">
                <a:pos x="144" y="0"/>
              </a:cxn>
              <a:cxn ang="0">
                <a:pos x="154" y="10"/>
              </a:cxn>
              <a:cxn ang="0">
                <a:pos x="175" y="10"/>
              </a:cxn>
              <a:cxn ang="0">
                <a:pos x="177" y="24"/>
              </a:cxn>
              <a:cxn ang="0">
                <a:pos x="189" y="29"/>
              </a:cxn>
              <a:cxn ang="0">
                <a:pos x="187" y="24"/>
              </a:cxn>
              <a:cxn ang="0">
                <a:pos x="196" y="24"/>
              </a:cxn>
              <a:cxn ang="0">
                <a:pos x="196" y="10"/>
              </a:cxn>
              <a:cxn ang="0">
                <a:pos x="206" y="10"/>
              </a:cxn>
              <a:cxn ang="0">
                <a:pos x="220" y="43"/>
              </a:cxn>
              <a:cxn ang="0">
                <a:pos x="220" y="107"/>
              </a:cxn>
              <a:cxn ang="0">
                <a:pos x="215" y="144"/>
              </a:cxn>
              <a:cxn ang="0">
                <a:pos x="194" y="163"/>
              </a:cxn>
            </a:cxnLst>
            <a:rect l="0" t="0" r="r" b="b"/>
            <a:pathLst>
              <a:path w="220" h="175">
                <a:moveTo>
                  <a:pt x="194" y="163"/>
                </a:moveTo>
                <a:lnTo>
                  <a:pt x="170" y="151"/>
                </a:lnTo>
                <a:lnTo>
                  <a:pt x="170" y="161"/>
                </a:lnTo>
                <a:lnTo>
                  <a:pt x="156" y="175"/>
                </a:lnTo>
                <a:lnTo>
                  <a:pt x="133" y="154"/>
                </a:lnTo>
                <a:lnTo>
                  <a:pt x="130" y="140"/>
                </a:lnTo>
                <a:lnTo>
                  <a:pt x="116" y="130"/>
                </a:lnTo>
                <a:lnTo>
                  <a:pt x="88" y="123"/>
                </a:lnTo>
                <a:lnTo>
                  <a:pt x="29" y="161"/>
                </a:lnTo>
                <a:lnTo>
                  <a:pt x="10" y="156"/>
                </a:lnTo>
                <a:lnTo>
                  <a:pt x="12" y="123"/>
                </a:lnTo>
                <a:lnTo>
                  <a:pt x="0" y="111"/>
                </a:lnTo>
                <a:lnTo>
                  <a:pt x="10" y="97"/>
                </a:lnTo>
                <a:lnTo>
                  <a:pt x="5" y="88"/>
                </a:lnTo>
                <a:lnTo>
                  <a:pt x="7" y="81"/>
                </a:lnTo>
                <a:lnTo>
                  <a:pt x="29" y="78"/>
                </a:lnTo>
                <a:lnTo>
                  <a:pt x="31" y="71"/>
                </a:lnTo>
                <a:lnTo>
                  <a:pt x="50" y="71"/>
                </a:lnTo>
                <a:lnTo>
                  <a:pt x="45" y="50"/>
                </a:lnTo>
                <a:lnTo>
                  <a:pt x="66" y="26"/>
                </a:lnTo>
                <a:lnTo>
                  <a:pt x="59" y="22"/>
                </a:lnTo>
                <a:lnTo>
                  <a:pt x="76" y="26"/>
                </a:lnTo>
                <a:lnTo>
                  <a:pt x="90" y="24"/>
                </a:lnTo>
                <a:lnTo>
                  <a:pt x="95" y="33"/>
                </a:lnTo>
                <a:lnTo>
                  <a:pt x="104" y="31"/>
                </a:lnTo>
                <a:lnTo>
                  <a:pt x="111" y="36"/>
                </a:lnTo>
                <a:lnTo>
                  <a:pt x="126" y="33"/>
                </a:lnTo>
                <a:lnTo>
                  <a:pt x="133" y="24"/>
                </a:lnTo>
                <a:lnTo>
                  <a:pt x="128" y="22"/>
                </a:lnTo>
                <a:lnTo>
                  <a:pt x="130" y="0"/>
                </a:lnTo>
                <a:lnTo>
                  <a:pt x="144" y="0"/>
                </a:lnTo>
                <a:lnTo>
                  <a:pt x="154" y="10"/>
                </a:lnTo>
                <a:lnTo>
                  <a:pt x="175" y="10"/>
                </a:lnTo>
                <a:lnTo>
                  <a:pt x="177" y="24"/>
                </a:lnTo>
                <a:lnTo>
                  <a:pt x="189" y="29"/>
                </a:lnTo>
                <a:lnTo>
                  <a:pt x="187" y="24"/>
                </a:lnTo>
                <a:lnTo>
                  <a:pt x="196" y="24"/>
                </a:lnTo>
                <a:lnTo>
                  <a:pt x="196" y="10"/>
                </a:lnTo>
                <a:lnTo>
                  <a:pt x="206" y="10"/>
                </a:lnTo>
                <a:lnTo>
                  <a:pt x="220" y="43"/>
                </a:lnTo>
                <a:lnTo>
                  <a:pt x="220" y="107"/>
                </a:lnTo>
                <a:lnTo>
                  <a:pt x="215" y="144"/>
                </a:lnTo>
                <a:lnTo>
                  <a:pt x="194" y="16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23" name="Freeform 199"/>
          <p:cNvSpPr>
            <a:spLocks/>
          </p:cNvSpPr>
          <p:nvPr/>
        </p:nvSpPr>
        <p:spPr bwMode="auto">
          <a:xfrm>
            <a:off x="4879975" y="3248026"/>
            <a:ext cx="349250" cy="277813"/>
          </a:xfrm>
          <a:custGeom>
            <a:avLst/>
            <a:gdLst/>
            <a:ahLst/>
            <a:cxnLst>
              <a:cxn ang="0">
                <a:pos x="194" y="163"/>
              </a:cxn>
              <a:cxn ang="0">
                <a:pos x="170" y="151"/>
              </a:cxn>
              <a:cxn ang="0">
                <a:pos x="170" y="161"/>
              </a:cxn>
              <a:cxn ang="0">
                <a:pos x="156" y="175"/>
              </a:cxn>
              <a:cxn ang="0">
                <a:pos x="133" y="154"/>
              </a:cxn>
              <a:cxn ang="0">
                <a:pos x="130" y="140"/>
              </a:cxn>
              <a:cxn ang="0">
                <a:pos x="116" y="130"/>
              </a:cxn>
              <a:cxn ang="0">
                <a:pos x="88" y="123"/>
              </a:cxn>
              <a:cxn ang="0">
                <a:pos x="29" y="161"/>
              </a:cxn>
              <a:cxn ang="0">
                <a:pos x="10" y="156"/>
              </a:cxn>
              <a:cxn ang="0">
                <a:pos x="12" y="123"/>
              </a:cxn>
              <a:cxn ang="0">
                <a:pos x="0" y="111"/>
              </a:cxn>
              <a:cxn ang="0">
                <a:pos x="10" y="97"/>
              </a:cxn>
              <a:cxn ang="0">
                <a:pos x="5" y="88"/>
              </a:cxn>
              <a:cxn ang="0">
                <a:pos x="7" y="81"/>
              </a:cxn>
              <a:cxn ang="0">
                <a:pos x="29" y="78"/>
              </a:cxn>
              <a:cxn ang="0">
                <a:pos x="31" y="71"/>
              </a:cxn>
              <a:cxn ang="0">
                <a:pos x="50" y="71"/>
              </a:cxn>
              <a:cxn ang="0">
                <a:pos x="45" y="50"/>
              </a:cxn>
              <a:cxn ang="0">
                <a:pos x="66" y="26"/>
              </a:cxn>
              <a:cxn ang="0">
                <a:pos x="59" y="22"/>
              </a:cxn>
              <a:cxn ang="0">
                <a:pos x="76" y="26"/>
              </a:cxn>
              <a:cxn ang="0">
                <a:pos x="90" y="24"/>
              </a:cxn>
              <a:cxn ang="0">
                <a:pos x="95" y="33"/>
              </a:cxn>
              <a:cxn ang="0">
                <a:pos x="104" y="31"/>
              </a:cxn>
              <a:cxn ang="0">
                <a:pos x="111" y="36"/>
              </a:cxn>
              <a:cxn ang="0">
                <a:pos x="126" y="33"/>
              </a:cxn>
              <a:cxn ang="0">
                <a:pos x="133" y="24"/>
              </a:cxn>
              <a:cxn ang="0">
                <a:pos x="128" y="22"/>
              </a:cxn>
              <a:cxn ang="0">
                <a:pos x="130" y="0"/>
              </a:cxn>
              <a:cxn ang="0">
                <a:pos x="144" y="0"/>
              </a:cxn>
              <a:cxn ang="0">
                <a:pos x="154" y="10"/>
              </a:cxn>
              <a:cxn ang="0">
                <a:pos x="175" y="10"/>
              </a:cxn>
              <a:cxn ang="0">
                <a:pos x="177" y="24"/>
              </a:cxn>
              <a:cxn ang="0">
                <a:pos x="189" y="29"/>
              </a:cxn>
              <a:cxn ang="0">
                <a:pos x="187" y="24"/>
              </a:cxn>
              <a:cxn ang="0">
                <a:pos x="196" y="24"/>
              </a:cxn>
              <a:cxn ang="0">
                <a:pos x="196" y="10"/>
              </a:cxn>
              <a:cxn ang="0">
                <a:pos x="206" y="10"/>
              </a:cxn>
              <a:cxn ang="0">
                <a:pos x="220" y="43"/>
              </a:cxn>
              <a:cxn ang="0">
                <a:pos x="220" y="107"/>
              </a:cxn>
              <a:cxn ang="0">
                <a:pos x="215" y="144"/>
              </a:cxn>
              <a:cxn ang="0">
                <a:pos x="194" y="163"/>
              </a:cxn>
            </a:cxnLst>
            <a:rect l="0" t="0" r="r" b="b"/>
            <a:pathLst>
              <a:path w="220" h="175">
                <a:moveTo>
                  <a:pt x="194" y="163"/>
                </a:moveTo>
                <a:lnTo>
                  <a:pt x="170" y="151"/>
                </a:lnTo>
                <a:lnTo>
                  <a:pt x="170" y="161"/>
                </a:lnTo>
                <a:lnTo>
                  <a:pt x="156" y="175"/>
                </a:lnTo>
                <a:lnTo>
                  <a:pt x="133" y="154"/>
                </a:lnTo>
                <a:lnTo>
                  <a:pt x="130" y="140"/>
                </a:lnTo>
                <a:lnTo>
                  <a:pt x="116" y="130"/>
                </a:lnTo>
                <a:lnTo>
                  <a:pt x="88" y="123"/>
                </a:lnTo>
                <a:lnTo>
                  <a:pt x="29" y="161"/>
                </a:lnTo>
                <a:lnTo>
                  <a:pt x="10" y="156"/>
                </a:lnTo>
                <a:lnTo>
                  <a:pt x="12" y="123"/>
                </a:lnTo>
                <a:lnTo>
                  <a:pt x="0" y="111"/>
                </a:lnTo>
                <a:lnTo>
                  <a:pt x="10" y="97"/>
                </a:lnTo>
                <a:lnTo>
                  <a:pt x="5" y="88"/>
                </a:lnTo>
                <a:lnTo>
                  <a:pt x="7" y="81"/>
                </a:lnTo>
                <a:lnTo>
                  <a:pt x="29" y="78"/>
                </a:lnTo>
                <a:lnTo>
                  <a:pt x="31" y="71"/>
                </a:lnTo>
                <a:lnTo>
                  <a:pt x="50" y="71"/>
                </a:lnTo>
                <a:lnTo>
                  <a:pt x="45" y="50"/>
                </a:lnTo>
                <a:lnTo>
                  <a:pt x="66" y="26"/>
                </a:lnTo>
                <a:lnTo>
                  <a:pt x="59" y="22"/>
                </a:lnTo>
                <a:lnTo>
                  <a:pt x="76" y="26"/>
                </a:lnTo>
                <a:lnTo>
                  <a:pt x="90" y="24"/>
                </a:lnTo>
                <a:lnTo>
                  <a:pt x="95" y="33"/>
                </a:lnTo>
                <a:lnTo>
                  <a:pt x="104" y="31"/>
                </a:lnTo>
                <a:lnTo>
                  <a:pt x="111" y="36"/>
                </a:lnTo>
                <a:lnTo>
                  <a:pt x="126" y="33"/>
                </a:lnTo>
                <a:lnTo>
                  <a:pt x="133" y="24"/>
                </a:lnTo>
                <a:lnTo>
                  <a:pt x="128" y="22"/>
                </a:lnTo>
                <a:lnTo>
                  <a:pt x="130" y="0"/>
                </a:lnTo>
                <a:lnTo>
                  <a:pt x="144" y="0"/>
                </a:lnTo>
                <a:lnTo>
                  <a:pt x="154" y="10"/>
                </a:lnTo>
                <a:lnTo>
                  <a:pt x="175" y="10"/>
                </a:lnTo>
                <a:lnTo>
                  <a:pt x="177" y="24"/>
                </a:lnTo>
                <a:lnTo>
                  <a:pt x="189" y="29"/>
                </a:lnTo>
                <a:lnTo>
                  <a:pt x="187" y="24"/>
                </a:lnTo>
                <a:lnTo>
                  <a:pt x="196" y="24"/>
                </a:lnTo>
                <a:lnTo>
                  <a:pt x="196" y="10"/>
                </a:lnTo>
                <a:lnTo>
                  <a:pt x="206" y="10"/>
                </a:lnTo>
                <a:lnTo>
                  <a:pt x="220" y="43"/>
                </a:lnTo>
                <a:lnTo>
                  <a:pt x="220" y="107"/>
                </a:lnTo>
                <a:lnTo>
                  <a:pt x="215" y="144"/>
                </a:lnTo>
                <a:lnTo>
                  <a:pt x="194" y="163"/>
                </a:lnTo>
                <a:close/>
              </a:path>
            </a:pathLst>
          </a:custGeom>
          <a:noFill/>
          <a:ln w="2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24" name="Freeform 200"/>
          <p:cNvSpPr>
            <a:spLocks/>
          </p:cNvSpPr>
          <p:nvPr/>
        </p:nvSpPr>
        <p:spPr bwMode="auto">
          <a:xfrm>
            <a:off x="4984750" y="3487738"/>
            <a:ext cx="225425" cy="277813"/>
          </a:xfrm>
          <a:custGeom>
            <a:avLst/>
            <a:gdLst/>
            <a:ahLst/>
            <a:cxnLst>
              <a:cxn ang="0">
                <a:pos x="12" y="128"/>
              </a:cxn>
              <a:cxn ang="0">
                <a:pos x="12" y="128"/>
              </a:cxn>
              <a:cxn ang="0">
                <a:pos x="5" y="130"/>
              </a:cxn>
              <a:cxn ang="0">
                <a:pos x="0" y="114"/>
              </a:cxn>
              <a:cxn ang="0">
                <a:pos x="17" y="107"/>
              </a:cxn>
              <a:cxn ang="0">
                <a:pos x="19" y="97"/>
              </a:cxn>
              <a:cxn ang="0">
                <a:pos x="26" y="97"/>
              </a:cxn>
              <a:cxn ang="0">
                <a:pos x="34" y="85"/>
              </a:cxn>
              <a:cxn ang="0">
                <a:pos x="60" y="81"/>
              </a:cxn>
              <a:cxn ang="0">
                <a:pos x="67" y="64"/>
              </a:cxn>
              <a:cxn ang="0">
                <a:pos x="62" y="41"/>
              </a:cxn>
              <a:cxn ang="0">
                <a:pos x="69" y="36"/>
              </a:cxn>
              <a:cxn ang="0">
                <a:pos x="67" y="29"/>
              </a:cxn>
              <a:cxn ang="0">
                <a:pos x="67" y="3"/>
              </a:cxn>
              <a:cxn ang="0">
                <a:pos x="90" y="24"/>
              </a:cxn>
              <a:cxn ang="0">
                <a:pos x="104" y="10"/>
              </a:cxn>
              <a:cxn ang="0">
                <a:pos x="104" y="0"/>
              </a:cxn>
              <a:cxn ang="0">
                <a:pos x="128" y="12"/>
              </a:cxn>
              <a:cxn ang="0">
                <a:pos x="109" y="69"/>
              </a:cxn>
              <a:cxn ang="0">
                <a:pos x="111" y="83"/>
              </a:cxn>
              <a:cxn ang="0">
                <a:pos x="104" y="100"/>
              </a:cxn>
              <a:cxn ang="0">
                <a:pos x="109" y="123"/>
              </a:cxn>
              <a:cxn ang="0">
                <a:pos x="121" y="145"/>
              </a:cxn>
              <a:cxn ang="0">
                <a:pos x="116" y="149"/>
              </a:cxn>
              <a:cxn ang="0">
                <a:pos x="121" y="156"/>
              </a:cxn>
              <a:cxn ang="0">
                <a:pos x="123" y="147"/>
              </a:cxn>
              <a:cxn ang="0">
                <a:pos x="142" y="175"/>
              </a:cxn>
              <a:cxn ang="0">
                <a:pos x="100" y="147"/>
              </a:cxn>
              <a:cxn ang="0">
                <a:pos x="100" y="154"/>
              </a:cxn>
              <a:cxn ang="0">
                <a:pos x="57" y="163"/>
              </a:cxn>
              <a:cxn ang="0">
                <a:pos x="31" y="152"/>
              </a:cxn>
              <a:cxn ang="0">
                <a:pos x="12" y="128"/>
              </a:cxn>
            </a:cxnLst>
            <a:rect l="0" t="0" r="r" b="b"/>
            <a:pathLst>
              <a:path w="142" h="175">
                <a:moveTo>
                  <a:pt x="12" y="128"/>
                </a:moveTo>
                <a:lnTo>
                  <a:pt x="12" y="128"/>
                </a:lnTo>
                <a:lnTo>
                  <a:pt x="5" y="130"/>
                </a:lnTo>
                <a:lnTo>
                  <a:pt x="0" y="114"/>
                </a:lnTo>
                <a:lnTo>
                  <a:pt x="17" y="107"/>
                </a:lnTo>
                <a:lnTo>
                  <a:pt x="19" y="97"/>
                </a:lnTo>
                <a:lnTo>
                  <a:pt x="26" y="97"/>
                </a:lnTo>
                <a:lnTo>
                  <a:pt x="34" y="85"/>
                </a:lnTo>
                <a:lnTo>
                  <a:pt x="60" y="81"/>
                </a:lnTo>
                <a:lnTo>
                  <a:pt x="67" y="64"/>
                </a:lnTo>
                <a:lnTo>
                  <a:pt x="62" y="41"/>
                </a:lnTo>
                <a:lnTo>
                  <a:pt x="69" y="36"/>
                </a:lnTo>
                <a:lnTo>
                  <a:pt x="67" y="29"/>
                </a:lnTo>
                <a:lnTo>
                  <a:pt x="67" y="3"/>
                </a:lnTo>
                <a:lnTo>
                  <a:pt x="90" y="24"/>
                </a:lnTo>
                <a:lnTo>
                  <a:pt x="104" y="10"/>
                </a:lnTo>
                <a:lnTo>
                  <a:pt x="104" y="0"/>
                </a:lnTo>
                <a:lnTo>
                  <a:pt x="128" y="12"/>
                </a:lnTo>
                <a:lnTo>
                  <a:pt x="109" y="69"/>
                </a:lnTo>
                <a:lnTo>
                  <a:pt x="111" y="83"/>
                </a:lnTo>
                <a:lnTo>
                  <a:pt x="104" y="100"/>
                </a:lnTo>
                <a:lnTo>
                  <a:pt x="109" y="123"/>
                </a:lnTo>
                <a:lnTo>
                  <a:pt x="121" y="145"/>
                </a:lnTo>
                <a:lnTo>
                  <a:pt x="116" y="149"/>
                </a:lnTo>
                <a:lnTo>
                  <a:pt x="121" y="156"/>
                </a:lnTo>
                <a:lnTo>
                  <a:pt x="123" y="147"/>
                </a:lnTo>
                <a:lnTo>
                  <a:pt x="142" y="175"/>
                </a:lnTo>
                <a:lnTo>
                  <a:pt x="100" y="147"/>
                </a:lnTo>
                <a:lnTo>
                  <a:pt x="100" y="154"/>
                </a:lnTo>
                <a:lnTo>
                  <a:pt x="57" y="163"/>
                </a:lnTo>
                <a:lnTo>
                  <a:pt x="31" y="152"/>
                </a:lnTo>
                <a:lnTo>
                  <a:pt x="12" y="128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25" name="Freeform 201"/>
          <p:cNvSpPr>
            <a:spLocks/>
          </p:cNvSpPr>
          <p:nvPr/>
        </p:nvSpPr>
        <p:spPr bwMode="auto">
          <a:xfrm>
            <a:off x="4984750" y="3487738"/>
            <a:ext cx="225425" cy="277813"/>
          </a:xfrm>
          <a:custGeom>
            <a:avLst/>
            <a:gdLst/>
            <a:ahLst/>
            <a:cxnLst>
              <a:cxn ang="0">
                <a:pos x="12" y="128"/>
              </a:cxn>
              <a:cxn ang="0">
                <a:pos x="12" y="128"/>
              </a:cxn>
              <a:cxn ang="0">
                <a:pos x="5" y="130"/>
              </a:cxn>
              <a:cxn ang="0">
                <a:pos x="0" y="114"/>
              </a:cxn>
              <a:cxn ang="0">
                <a:pos x="17" y="107"/>
              </a:cxn>
              <a:cxn ang="0">
                <a:pos x="19" y="97"/>
              </a:cxn>
              <a:cxn ang="0">
                <a:pos x="26" y="97"/>
              </a:cxn>
              <a:cxn ang="0">
                <a:pos x="34" y="85"/>
              </a:cxn>
              <a:cxn ang="0">
                <a:pos x="60" y="81"/>
              </a:cxn>
              <a:cxn ang="0">
                <a:pos x="67" y="64"/>
              </a:cxn>
              <a:cxn ang="0">
                <a:pos x="62" y="41"/>
              </a:cxn>
              <a:cxn ang="0">
                <a:pos x="69" y="36"/>
              </a:cxn>
              <a:cxn ang="0">
                <a:pos x="67" y="29"/>
              </a:cxn>
              <a:cxn ang="0">
                <a:pos x="67" y="3"/>
              </a:cxn>
              <a:cxn ang="0">
                <a:pos x="90" y="24"/>
              </a:cxn>
              <a:cxn ang="0">
                <a:pos x="104" y="10"/>
              </a:cxn>
              <a:cxn ang="0">
                <a:pos x="104" y="0"/>
              </a:cxn>
              <a:cxn ang="0">
                <a:pos x="128" y="12"/>
              </a:cxn>
              <a:cxn ang="0">
                <a:pos x="109" y="69"/>
              </a:cxn>
              <a:cxn ang="0">
                <a:pos x="111" y="83"/>
              </a:cxn>
              <a:cxn ang="0">
                <a:pos x="104" y="100"/>
              </a:cxn>
              <a:cxn ang="0">
                <a:pos x="109" y="123"/>
              </a:cxn>
              <a:cxn ang="0">
                <a:pos x="121" y="145"/>
              </a:cxn>
              <a:cxn ang="0">
                <a:pos x="116" y="149"/>
              </a:cxn>
              <a:cxn ang="0">
                <a:pos x="121" y="156"/>
              </a:cxn>
              <a:cxn ang="0">
                <a:pos x="123" y="147"/>
              </a:cxn>
              <a:cxn ang="0">
                <a:pos x="142" y="175"/>
              </a:cxn>
              <a:cxn ang="0">
                <a:pos x="100" y="147"/>
              </a:cxn>
              <a:cxn ang="0">
                <a:pos x="100" y="154"/>
              </a:cxn>
              <a:cxn ang="0">
                <a:pos x="57" y="163"/>
              </a:cxn>
              <a:cxn ang="0">
                <a:pos x="31" y="152"/>
              </a:cxn>
              <a:cxn ang="0">
                <a:pos x="12" y="128"/>
              </a:cxn>
            </a:cxnLst>
            <a:rect l="0" t="0" r="r" b="b"/>
            <a:pathLst>
              <a:path w="142" h="175">
                <a:moveTo>
                  <a:pt x="12" y="128"/>
                </a:moveTo>
                <a:lnTo>
                  <a:pt x="12" y="128"/>
                </a:lnTo>
                <a:lnTo>
                  <a:pt x="5" y="130"/>
                </a:lnTo>
                <a:lnTo>
                  <a:pt x="0" y="114"/>
                </a:lnTo>
                <a:lnTo>
                  <a:pt x="17" y="107"/>
                </a:lnTo>
                <a:lnTo>
                  <a:pt x="19" y="97"/>
                </a:lnTo>
                <a:lnTo>
                  <a:pt x="26" y="97"/>
                </a:lnTo>
                <a:lnTo>
                  <a:pt x="34" y="85"/>
                </a:lnTo>
                <a:lnTo>
                  <a:pt x="60" y="81"/>
                </a:lnTo>
                <a:lnTo>
                  <a:pt x="67" y="64"/>
                </a:lnTo>
                <a:lnTo>
                  <a:pt x="62" y="41"/>
                </a:lnTo>
                <a:lnTo>
                  <a:pt x="69" y="36"/>
                </a:lnTo>
                <a:lnTo>
                  <a:pt x="67" y="29"/>
                </a:lnTo>
                <a:lnTo>
                  <a:pt x="67" y="3"/>
                </a:lnTo>
                <a:lnTo>
                  <a:pt x="90" y="24"/>
                </a:lnTo>
                <a:lnTo>
                  <a:pt x="104" y="10"/>
                </a:lnTo>
                <a:lnTo>
                  <a:pt x="104" y="0"/>
                </a:lnTo>
                <a:lnTo>
                  <a:pt x="128" y="12"/>
                </a:lnTo>
                <a:lnTo>
                  <a:pt x="109" y="69"/>
                </a:lnTo>
                <a:lnTo>
                  <a:pt x="111" y="83"/>
                </a:lnTo>
                <a:lnTo>
                  <a:pt x="104" y="100"/>
                </a:lnTo>
                <a:lnTo>
                  <a:pt x="109" y="123"/>
                </a:lnTo>
                <a:lnTo>
                  <a:pt x="121" y="145"/>
                </a:lnTo>
                <a:lnTo>
                  <a:pt x="116" y="149"/>
                </a:lnTo>
                <a:lnTo>
                  <a:pt x="121" y="156"/>
                </a:lnTo>
                <a:lnTo>
                  <a:pt x="123" y="147"/>
                </a:lnTo>
                <a:lnTo>
                  <a:pt x="142" y="175"/>
                </a:lnTo>
                <a:lnTo>
                  <a:pt x="100" y="147"/>
                </a:lnTo>
                <a:lnTo>
                  <a:pt x="100" y="154"/>
                </a:lnTo>
                <a:lnTo>
                  <a:pt x="57" y="163"/>
                </a:lnTo>
                <a:lnTo>
                  <a:pt x="31" y="152"/>
                </a:lnTo>
                <a:lnTo>
                  <a:pt x="12" y="128"/>
                </a:lnTo>
                <a:close/>
              </a:path>
            </a:pathLst>
          </a:custGeom>
          <a:noFill/>
          <a:ln w="2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26" name="Freeform 202"/>
          <p:cNvSpPr>
            <a:spLocks/>
          </p:cNvSpPr>
          <p:nvPr/>
        </p:nvSpPr>
        <p:spPr bwMode="auto">
          <a:xfrm>
            <a:off x="4914900" y="3443288"/>
            <a:ext cx="179388" cy="225425"/>
          </a:xfrm>
          <a:custGeom>
            <a:avLst/>
            <a:gdLst/>
            <a:ahLst/>
            <a:cxnLst>
              <a:cxn ang="0">
                <a:pos x="44" y="142"/>
              </a:cxn>
              <a:cxn ang="0">
                <a:pos x="42" y="139"/>
              </a:cxn>
              <a:cxn ang="0">
                <a:pos x="37" y="130"/>
              </a:cxn>
              <a:cxn ang="0">
                <a:pos x="16" y="132"/>
              </a:cxn>
              <a:cxn ang="0">
                <a:pos x="4" y="116"/>
              </a:cxn>
              <a:cxn ang="0">
                <a:pos x="18" y="85"/>
              </a:cxn>
              <a:cxn ang="0">
                <a:pos x="0" y="78"/>
              </a:cxn>
              <a:cxn ang="0">
                <a:pos x="2" y="57"/>
              </a:cxn>
              <a:cxn ang="0">
                <a:pos x="9" y="50"/>
              </a:cxn>
              <a:cxn ang="0">
                <a:pos x="2" y="45"/>
              </a:cxn>
              <a:cxn ang="0">
                <a:pos x="7" y="38"/>
              </a:cxn>
              <a:cxn ang="0">
                <a:pos x="66" y="0"/>
              </a:cxn>
              <a:cxn ang="0">
                <a:pos x="94" y="7"/>
              </a:cxn>
              <a:cxn ang="0">
                <a:pos x="108" y="17"/>
              </a:cxn>
              <a:cxn ang="0">
                <a:pos x="111" y="31"/>
              </a:cxn>
              <a:cxn ang="0">
                <a:pos x="111" y="57"/>
              </a:cxn>
              <a:cxn ang="0">
                <a:pos x="113" y="64"/>
              </a:cxn>
              <a:cxn ang="0">
                <a:pos x="106" y="69"/>
              </a:cxn>
              <a:cxn ang="0">
                <a:pos x="111" y="92"/>
              </a:cxn>
              <a:cxn ang="0">
                <a:pos x="104" y="109"/>
              </a:cxn>
              <a:cxn ang="0">
                <a:pos x="78" y="113"/>
              </a:cxn>
              <a:cxn ang="0">
                <a:pos x="70" y="125"/>
              </a:cxn>
              <a:cxn ang="0">
                <a:pos x="63" y="125"/>
              </a:cxn>
              <a:cxn ang="0">
                <a:pos x="61" y="135"/>
              </a:cxn>
              <a:cxn ang="0">
                <a:pos x="44" y="142"/>
              </a:cxn>
            </a:cxnLst>
            <a:rect l="0" t="0" r="r" b="b"/>
            <a:pathLst>
              <a:path w="113" h="142">
                <a:moveTo>
                  <a:pt x="44" y="142"/>
                </a:moveTo>
                <a:lnTo>
                  <a:pt x="42" y="139"/>
                </a:lnTo>
                <a:lnTo>
                  <a:pt x="37" y="130"/>
                </a:lnTo>
                <a:lnTo>
                  <a:pt x="16" y="132"/>
                </a:lnTo>
                <a:lnTo>
                  <a:pt x="4" y="116"/>
                </a:lnTo>
                <a:lnTo>
                  <a:pt x="18" y="85"/>
                </a:lnTo>
                <a:lnTo>
                  <a:pt x="0" y="78"/>
                </a:lnTo>
                <a:lnTo>
                  <a:pt x="2" y="57"/>
                </a:lnTo>
                <a:lnTo>
                  <a:pt x="9" y="50"/>
                </a:lnTo>
                <a:lnTo>
                  <a:pt x="2" y="45"/>
                </a:lnTo>
                <a:lnTo>
                  <a:pt x="7" y="38"/>
                </a:lnTo>
                <a:lnTo>
                  <a:pt x="66" y="0"/>
                </a:lnTo>
                <a:lnTo>
                  <a:pt x="94" y="7"/>
                </a:lnTo>
                <a:lnTo>
                  <a:pt x="108" y="17"/>
                </a:lnTo>
                <a:lnTo>
                  <a:pt x="111" y="31"/>
                </a:lnTo>
                <a:lnTo>
                  <a:pt x="111" y="57"/>
                </a:lnTo>
                <a:lnTo>
                  <a:pt x="113" y="64"/>
                </a:lnTo>
                <a:lnTo>
                  <a:pt x="106" y="69"/>
                </a:lnTo>
                <a:lnTo>
                  <a:pt x="111" y="92"/>
                </a:lnTo>
                <a:lnTo>
                  <a:pt x="104" y="109"/>
                </a:lnTo>
                <a:lnTo>
                  <a:pt x="78" y="113"/>
                </a:lnTo>
                <a:lnTo>
                  <a:pt x="70" y="125"/>
                </a:lnTo>
                <a:lnTo>
                  <a:pt x="63" y="125"/>
                </a:lnTo>
                <a:lnTo>
                  <a:pt x="61" y="135"/>
                </a:lnTo>
                <a:lnTo>
                  <a:pt x="44" y="142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27" name="Freeform 203"/>
          <p:cNvSpPr>
            <a:spLocks/>
          </p:cNvSpPr>
          <p:nvPr/>
        </p:nvSpPr>
        <p:spPr bwMode="auto">
          <a:xfrm>
            <a:off x="4914900" y="3443288"/>
            <a:ext cx="179388" cy="225425"/>
          </a:xfrm>
          <a:custGeom>
            <a:avLst/>
            <a:gdLst/>
            <a:ahLst/>
            <a:cxnLst>
              <a:cxn ang="0">
                <a:pos x="44" y="142"/>
              </a:cxn>
              <a:cxn ang="0">
                <a:pos x="42" y="139"/>
              </a:cxn>
              <a:cxn ang="0">
                <a:pos x="37" y="130"/>
              </a:cxn>
              <a:cxn ang="0">
                <a:pos x="16" y="132"/>
              </a:cxn>
              <a:cxn ang="0">
                <a:pos x="4" y="116"/>
              </a:cxn>
              <a:cxn ang="0">
                <a:pos x="18" y="85"/>
              </a:cxn>
              <a:cxn ang="0">
                <a:pos x="0" y="78"/>
              </a:cxn>
              <a:cxn ang="0">
                <a:pos x="2" y="57"/>
              </a:cxn>
              <a:cxn ang="0">
                <a:pos x="9" y="50"/>
              </a:cxn>
              <a:cxn ang="0">
                <a:pos x="2" y="45"/>
              </a:cxn>
              <a:cxn ang="0">
                <a:pos x="7" y="38"/>
              </a:cxn>
              <a:cxn ang="0">
                <a:pos x="66" y="0"/>
              </a:cxn>
              <a:cxn ang="0">
                <a:pos x="94" y="7"/>
              </a:cxn>
              <a:cxn ang="0">
                <a:pos x="108" y="17"/>
              </a:cxn>
              <a:cxn ang="0">
                <a:pos x="111" y="31"/>
              </a:cxn>
              <a:cxn ang="0">
                <a:pos x="111" y="57"/>
              </a:cxn>
              <a:cxn ang="0">
                <a:pos x="113" y="64"/>
              </a:cxn>
              <a:cxn ang="0">
                <a:pos x="106" y="69"/>
              </a:cxn>
              <a:cxn ang="0">
                <a:pos x="111" y="92"/>
              </a:cxn>
              <a:cxn ang="0">
                <a:pos x="104" y="109"/>
              </a:cxn>
              <a:cxn ang="0">
                <a:pos x="78" y="113"/>
              </a:cxn>
              <a:cxn ang="0">
                <a:pos x="70" y="125"/>
              </a:cxn>
              <a:cxn ang="0">
                <a:pos x="63" y="125"/>
              </a:cxn>
              <a:cxn ang="0">
                <a:pos x="61" y="135"/>
              </a:cxn>
              <a:cxn ang="0">
                <a:pos x="44" y="142"/>
              </a:cxn>
            </a:cxnLst>
            <a:rect l="0" t="0" r="r" b="b"/>
            <a:pathLst>
              <a:path w="113" h="142">
                <a:moveTo>
                  <a:pt x="44" y="142"/>
                </a:moveTo>
                <a:lnTo>
                  <a:pt x="42" y="139"/>
                </a:lnTo>
                <a:lnTo>
                  <a:pt x="37" y="130"/>
                </a:lnTo>
                <a:lnTo>
                  <a:pt x="16" y="132"/>
                </a:lnTo>
                <a:lnTo>
                  <a:pt x="4" y="116"/>
                </a:lnTo>
                <a:lnTo>
                  <a:pt x="18" y="85"/>
                </a:lnTo>
                <a:lnTo>
                  <a:pt x="0" y="78"/>
                </a:lnTo>
                <a:lnTo>
                  <a:pt x="2" y="57"/>
                </a:lnTo>
                <a:lnTo>
                  <a:pt x="9" y="50"/>
                </a:lnTo>
                <a:lnTo>
                  <a:pt x="2" y="45"/>
                </a:lnTo>
                <a:lnTo>
                  <a:pt x="7" y="38"/>
                </a:lnTo>
                <a:lnTo>
                  <a:pt x="66" y="0"/>
                </a:lnTo>
                <a:lnTo>
                  <a:pt x="94" y="7"/>
                </a:lnTo>
                <a:lnTo>
                  <a:pt x="108" y="17"/>
                </a:lnTo>
                <a:lnTo>
                  <a:pt x="111" y="31"/>
                </a:lnTo>
                <a:lnTo>
                  <a:pt x="111" y="57"/>
                </a:lnTo>
                <a:lnTo>
                  <a:pt x="113" y="64"/>
                </a:lnTo>
                <a:lnTo>
                  <a:pt x="106" y="69"/>
                </a:lnTo>
                <a:lnTo>
                  <a:pt x="111" y="92"/>
                </a:lnTo>
                <a:lnTo>
                  <a:pt x="104" y="109"/>
                </a:lnTo>
                <a:lnTo>
                  <a:pt x="78" y="113"/>
                </a:lnTo>
                <a:lnTo>
                  <a:pt x="70" y="125"/>
                </a:lnTo>
                <a:lnTo>
                  <a:pt x="63" y="125"/>
                </a:lnTo>
                <a:lnTo>
                  <a:pt x="61" y="135"/>
                </a:lnTo>
                <a:lnTo>
                  <a:pt x="44" y="142"/>
                </a:lnTo>
                <a:close/>
              </a:path>
            </a:pathLst>
          </a:custGeom>
          <a:noFill/>
          <a:ln w="2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28" name="Freeform 204"/>
          <p:cNvSpPr>
            <a:spLocks/>
          </p:cNvSpPr>
          <p:nvPr/>
        </p:nvSpPr>
        <p:spPr bwMode="auto">
          <a:xfrm>
            <a:off x="4741863" y="3470276"/>
            <a:ext cx="239713" cy="250825"/>
          </a:xfrm>
          <a:custGeom>
            <a:avLst/>
            <a:gdLst/>
            <a:ahLst/>
            <a:cxnLst>
              <a:cxn ang="0">
                <a:pos x="151" y="122"/>
              </a:cxn>
              <a:cxn ang="0">
                <a:pos x="127" y="127"/>
              </a:cxn>
              <a:cxn ang="0">
                <a:pos x="113" y="118"/>
              </a:cxn>
              <a:cxn ang="0">
                <a:pos x="87" y="113"/>
              </a:cxn>
              <a:cxn ang="0">
                <a:pos x="75" y="137"/>
              </a:cxn>
              <a:cxn ang="0">
                <a:pos x="38" y="158"/>
              </a:cxn>
              <a:cxn ang="0">
                <a:pos x="28" y="153"/>
              </a:cxn>
              <a:cxn ang="0">
                <a:pos x="28" y="139"/>
              </a:cxn>
              <a:cxn ang="0">
                <a:pos x="21" y="132"/>
              </a:cxn>
              <a:cxn ang="0">
                <a:pos x="28" y="130"/>
              </a:cxn>
              <a:cxn ang="0">
                <a:pos x="24" y="115"/>
              </a:cxn>
              <a:cxn ang="0">
                <a:pos x="31" y="111"/>
              </a:cxn>
              <a:cxn ang="0">
                <a:pos x="28" y="96"/>
              </a:cxn>
              <a:cxn ang="0">
                <a:pos x="7" y="96"/>
              </a:cxn>
              <a:cxn ang="0">
                <a:pos x="0" y="85"/>
              </a:cxn>
              <a:cxn ang="0">
                <a:pos x="2" y="68"/>
              </a:cxn>
              <a:cxn ang="0">
                <a:pos x="14" y="59"/>
              </a:cxn>
              <a:cxn ang="0">
                <a:pos x="12" y="54"/>
              </a:cxn>
              <a:cxn ang="0">
                <a:pos x="33" y="47"/>
              </a:cxn>
              <a:cxn ang="0">
                <a:pos x="61" y="33"/>
              </a:cxn>
              <a:cxn ang="0">
                <a:pos x="61" y="26"/>
              </a:cxn>
              <a:cxn ang="0">
                <a:pos x="68" y="23"/>
              </a:cxn>
              <a:cxn ang="0">
                <a:pos x="66" y="11"/>
              </a:cxn>
              <a:cxn ang="0">
                <a:pos x="75" y="9"/>
              </a:cxn>
              <a:cxn ang="0">
                <a:pos x="80" y="0"/>
              </a:cxn>
              <a:cxn ang="0">
                <a:pos x="97" y="16"/>
              </a:cxn>
              <a:cxn ang="0">
                <a:pos x="116" y="21"/>
              </a:cxn>
              <a:cxn ang="0">
                <a:pos x="111" y="28"/>
              </a:cxn>
              <a:cxn ang="0">
                <a:pos x="118" y="33"/>
              </a:cxn>
              <a:cxn ang="0">
                <a:pos x="111" y="40"/>
              </a:cxn>
              <a:cxn ang="0">
                <a:pos x="109" y="61"/>
              </a:cxn>
              <a:cxn ang="0">
                <a:pos x="127" y="68"/>
              </a:cxn>
              <a:cxn ang="0">
                <a:pos x="113" y="99"/>
              </a:cxn>
              <a:cxn ang="0">
                <a:pos x="125" y="115"/>
              </a:cxn>
              <a:cxn ang="0">
                <a:pos x="146" y="113"/>
              </a:cxn>
              <a:cxn ang="0">
                <a:pos x="151" y="122"/>
              </a:cxn>
            </a:cxnLst>
            <a:rect l="0" t="0" r="r" b="b"/>
            <a:pathLst>
              <a:path w="151" h="158">
                <a:moveTo>
                  <a:pt x="151" y="122"/>
                </a:moveTo>
                <a:lnTo>
                  <a:pt x="127" y="127"/>
                </a:lnTo>
                <a:lnTo>
                  <a:pt x="113" y="118"/>
                </a:lnTo>
                <a:lnTo>
                  <a:pt x="87" y="113"/>
                </a:lnTo>
                <a:lnTo>
                  <a:pt x="75" y="137"/>
                </a:lnTo>
                <a:lnTo>
                  <a:pt x="38" y="158"/>
                </a:lnTo>
                <a:lnTo>
                  <a:pt x="28" y="153"/>
                </a:lnTo>
                <a:lnTo>
                  <a:pt x="28" y="139"/>
                </a:lnTo>
                <a:lnTo>
                  <a:pt x="21" y="132"/>
                </a:lnTo>
                <a:lnTo>
                  <a:pt x="28" y="130"/>
                </a:lnTo>
                <a:lnTo>
                  <a:pt x="24" y="115"/>
                </a:lnTo>
                <a:lnTo>
                  <a:pt x="31" y="111"/>
                </a:lnTo>
                <a:lnTo>
                  <a:pt x="28" y="96"/>
                </a:lnTo>
                <a:lnTo>
                  <a:pt x="7" y="96"/>
                </a:lnTo>
                <a:lnTo>
                  <a:pt x="0" y="85"/>
                </a:lnTo>
                <a:lnTo>
                  <a:pt x="2" y="68"/>
                </a:lnTo>
                <a:lnTo>
                  <a:pt x="14" y="59"/>
                </a:lnTo>
                <a:lnTo>
                  <a:pt x="12" y="54"/>
                </a:lnTo>
                <a:lnTo>
                  <a:pt x="33" y="47"/>
                </a:lnTo>
                <a:lnTo>
                  <a:pt x="61" y="33"/>
                </a:lnTo>
                <a:lnTo>
                  <a:pt x="61" y="26"/>
                </a:lnTo>
                <a:lnTo>
                  <a:pt x="68" y="23"/>
                </a:lnTo>
                <a:lnTo>
                  <a:pt x="66" y="11"/>
                </a:lnTo>
                <a:lnTo>
                  <a:pt x="75" y="9"/>
                </a:lnTo>
                <a:lnTo>
                  <a:pt x="80" y="0"/>
                </a:lnTo>
                <a:lnTo>
                  <a:pt x="97" y="16"/>
                </a:lnTo>
                <a:lnTo>
                  <a:pt x="116" y="21"/>
                </a:lnTo>
                <a:lnTo>
                  <a:pt x="111" y="28"/>
                </a:lnTo>
                <a:lnTo>
                  <a:pt x="118" y="33"/>
                </a:lnTo>
                <a:lnTo>
                  <a:pt x="111" y="40"/>
                </a:lnTo>
                <a:lnTo>
                  <a:pt x="109" y="61"/>
                </a:lnTo>
                <a:lnTo>
                  <a:pt x="127" y="68"/>
                </a:lnTo>
                <a:lnTo>
                  <a:pt x="113" y="99"/>
                </a:lnTo>
                <a:lnTo>
                  <a:pt x="125" y="115"/>
                </a:lnTo>
                <a:lnTo>
                  <a:pt x="146" y="113"/>
                </a:lnTo>
                <a:lnTo>
                  <a:pt x="151" y="122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29" name="Freeform 205"/>
          <p:cNvSpPr>
            <a:spLocks/>
          </p:cNvSpPr>
          <p:nvPr/>
        </p:nvSpPr>
        <p:spPr bwMode="auto">
          <a:xfrm>
            <a:off x="4741863" y="3470276"/>
            <a:ext cx="239713" cy="250825"/>
          </a:xfrm>
          <a:custGeom>
            <a:avLst/>
            <a:gdLst/>
            <a:ahLst/>
            <a:cxnLst>
              <a:cxn ang="0">
                <a:pos x="151" y="122"/>
              </a:cxn>
              <a:cxn ang="0">
                <a:pos x="127" y="127"/>
              </a:cxn>
              <a:cxn ang="0">
                <a:pos x="113" y="118"/>
              </a:cxn>
              <a:cxn ang="0">
                <a:pos x="87" y="113"/>
              </a:cxn>
              <a:cxn ang="0">
                <a:pos x="75" y="137"/>
              </a:cxn>
              <a:cxn ang="0">
                <a:pos x="38" y="158"/>
              </a:cxn>
              <a:cxn ang="0">
                <a:pos x="28" y="153"/>
              </a:cxn>
              <a:cxn ang="0">
                <a:pos x="28" y="139"/>
              </a:cxn>
              <a:cxn ang="0">
                <a:pos x="21" y="132"/>
              </a:cxn>
              <a:cxn ang="0">
                <a:pos x="28" y="130"/>
              </a:cxn>
              <a:cxn ang="0">
                <a:pos x="24" y="115"/>
              </a:cxn>
              <a:cxn ang="0">
                <a:pos x="31" y="111"/>
              </a:cxn>
              <a:cxn ang="0">
                <a:pos x="28" y="96"/>
              </a:cxn>
              <a:cxn ang="0">
                <a:pos x="7" y="96"/>
              </a:cxn>
              <a:cxn ang="0">
                <a:pos x="0" y="85"/>
              </a:cxn>
              <a:cxn ang="0">
                <a:pos x="2" y="68"/>
              </a:cxn>
              <a:cxn ang="0">
                <a:pos x="14" y="59"/>
              </a:cxn>
              <a:cxn ang="0">
                <a:pos x="12" y="54"/>
              </a:cxn>
              <a:cxn ang="0">
                <a:pos x="33" y="47"/>
              </a:cxn>
              <a:cxn ang="0">
                <a:pos x="61" y="33"/>
              </a:cxn>
              <a:cxn ang="0">
                <a:pos x="61" y="26"/>
              </a:cxn>
              <a:cxn ang="0">
                <a:pos x="68" y="23"/>
              </a:cxn>
              <a:cxn ang="0">
                <a:pos x="66" y="11"/>
              </a:cxn>
              <a:cxn ang="0">
                <a:pos x="75" y="9"/>
              </a:cxn>
              <a:cxn ang="0">
                <a:pos x="80" y="0"/>
              </a:cxn>
              <a:cxn ang="0">
                <a:pos x="97" y="16"/>
              </a:cxn>
              <a:cxn ang="0">
                <a:pos x="116" y="21"/>
              </a:cxn>
              <a:cxn ang="0">
                <a:pos x="111" y="28"/>
              </a:cxn>
              <a:cxn ang="0">
                <a:pos x="118" y="33"/>
              </a:cxn>
              <a:cxn ang="0">
                <a:pos x="111" y="40"/>
              </a:cxn>
              <a:cxn ang="0">
                <a:pos x="109" y="61"/>
              </a:cxn>
              <a:cxn ang="0">
                <a:pos x="127" y="68"/>
              </a:cxn>
              <a:cxn ang="0">
                <a:pos x="113" y="99"/>
              </a:cxn>
              <a:cxn ang="0">
                <a:pos x="125" y="115"/>
              </a:cxn>
              <a:cxn ang="0">
                <a:pos x="146" y="113"/>
              </a:cxn>
              <a:cxn ang="0">
                <a:pos x="151" y="122"/>
              </a:cxn>
            </a:cxnLst>
            <a:rect l="0" t="0" r="r" b="b"/>
            <a:pathLst>
              <a:path w="151" h="158">
                <a:moveTo>
                  <a:pt x="151" y="122"/>
                </a:moveTo>
                <a:lnTo>
                  <a:pt x="127" y="127"/>
                </a:lnTo>
                <a:lnTo>
                  <a:pt x="113" y="118"/>
                </a:lnTo>
                <a:lnTo>
                  <a:pt x="87" y="113"/>
                </a:lnTo>
                <a:lnTo>
                  <a:pt x="75" y="137"/>
                </a:lnTo>
                <a:lnTo>
                  <a:pt x="38" y="158"/>
                </a:lnTo>
                <a:lnTo>
                  <a:pt x="28" y="153"/>
                </a:lnTo>
                <a:lnTo>
                  <a:pt x="28" y="139"/>
                </a:lnTo>
                <a:lnTo>
                  <a:pt x="21" y="132"/>
                </a:lnTo>
                <a:lnTo>
                  <a:pt x="28" y="130"/>
                </a:lnTo>
                <a:lnTo>
                  <a:pt x="24" y="115"/>
                </a:lnTo>
                <a:lnTo>
                  <a:pt x="31" y="111"/>
                </a:lnTo>
                <a:lnTo>
                  <a:pt x="28" y="96"/>
                </a:lnTo>
                <a:lnTo>
                  <a:pt x="7" y="96"/>
                </a:lnTo>
                <a:lnTo>
                  <a:pt x="0" y="85"/>
                </a:lnTo>
                <a:lnTo>
                  <a:pt x="2" y="68"/>
                </a:lnTo>
                <a:lnTo>
                  <a:pt x="14" y="59"/>
                </a:lnTo>
                <a:lnTo>
                  <a:pt x="12" y="54"/>
                </a:lnTo>
                <a:lnTo>
                  <a:pt x="33" y="47"/>
                </a:lnTo>
                <a:lnTo>
                  <a:pt x="61" y="33"/>
                </a:lnTo>
                <a:lnTo>
                  <a:pt x="61" y="26"/>
                </a:lnTo>
                <a:lnTo>
                  <a:pt x="68" y="23"/>
                </a:lnTo>
                <a:lnTo>
                  <a:pt x="66" y="11"/>
                </a:lnTo>
                <a:lnTo>
                  <a:pt x="75" y="9"/>
                </a:lnTo>
                <a:lnTo>
                  <a:pt x="80" y="0"/>
                </a:lnTo>
                <a:lnTo>
                  <a:pt x="97" y="16"/>
                </a:lnTo>
                <a:lnTo>
                  <a:pt x="116" y="21"/>
                </a:lnTo>
                <a:lnTo>
                  <a:pt x="111" y="28"/>
                </a:lnTo>
                <a:lnTo>
                  <a:pt x="118" y="33"/>
                </a:lnTo>
                <a:lnTo>
                  <a:pt x="111" y="40"/>
                </a:lnTo>
                <a:lnTo>
                  <a:pt x="109" y="61"/>
                </a:lnTo>
                <a:lnTo>
                  <a:pt x="127" y="68"/>
                </a:lnTo>
                <a:lnTo>
                  <a:pt x="113" y="99"/>
                </a:lnTo>
                <a:lnTo>
                  <a:pt x="125" y="115"/>
                </a:lnTo>
                <a:lnTo>
                  <a:pt x="146" y="113"/>
                </a:lnTo>
                <a:lnTo>
                  <a:pt x="151" y="122"/>
                </a:lnTo>
                <a:close/>
              </a:path>
            </a:pathLst>
          </a:custGeom>
          <a:noFill/>
          <a:ln w="2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30" name="Freeform 206"/>
          <p:cNvSpPr>
            <a:spLocks/>
          </p:cNvSpPr>
          <p:nvPr/>
        </p:nvSpPr>
        <p:spPr bwMode="auto">
          <a:xfrm>
            <a:off x="4802188" y="3649663"/>
            <a:ext cx="223838" cy="123825"/>
          </a:xfrm>
          <a:custGeom>
            <a:avLst/>
            <a:gdLst/>
            <a:ahLst/>
            <a:cxnLst>
              <a:cxn ang="0">
                <a:pos x="113" y="9"/>
              </a:cxn>
              <a:cxn ang="0">
                <a:pos x="115" y="12"/>
              </a:cxn>
              <a:cxn ang="0">
                <a:pos x="120" y="28"/>
              </a:cxn>
              <a:cxn ang="0">
                <a:pos x="127" y="26"/>
              </a:cxn>
              <a:cxn ang="0">
                <a:pos x="141" y="57"/>
              </a:cxn>
              <a:cxn ang="0">
                <a:pos x="141" y="73"/>
              </a:cxn>
              <a:cxn ang="0">
                <a:pos x="127" y="68"/>
              </a:cxn>
              <a:cxn ang="0">
                <a:pos x="123" y="73"/>
              </a:cxn>
              <a:cxn ang="0">
                <a:pos x="113" y="71"/>
              </a:cxn>
              <a:cxn ang="0">
                <a:pos x="99" y="78"/>
              </a:cxn>
              <a:cxn ang="0">
                <a:pos x="99" y="68"/>
              </a:cxn>
              <a:cxn ang="0">
                <a:pos x="82" y="76"/>
              </a:cxn>
              <a:cxn ang="0">
                <a:pos x="71" y="66"/>
              </a:cxn>
              <a:cxn ang="0">
                <a:pos x="35" y="57"/>
              </a:cxn>
              <a:cxn ang="0">
                <a:pos x="28" y="64"/>
              </a:cxn>
              <a:cxn ang="0">
                <a:pos x="2" y="57"/>
              </a:cxn>
              <a:cxn ang="0">
                <a:pos x="0" y="45"/>
              </a:cxn>
              <a:cxn ang="0">
                <a:pos x="37" y="24"/>
              </a:cxn>
              <a:cxn ang="0">
                <a:pos x="49" y="0"/>
              </a:cxn>
              <a:cxn ang="0">
                <a:pos x="75" y="5"/>
              </a:cxn>
              <a:cxn ang="0">
                <a:pos x="89" y="14"/>
              </a:cxn>
              <a:cxn ang="0">
                <a:pos x="113" y="9"/>
              </a:cxn>
            </a:cxnLst>
            <a:rect l="0" t="0" r="r" b="b"/>
            <a:pathLst>
              <a:path w="141" h="78">
                <a:moveTo>
                  <a:pt x="113" y="9"/>
                </a:moveTo>
                <a:lnTo>
                  <a:pt x="115" y="12"/>
                </a:lnTo>
                <a:lnTo>
                  <a:pt x="120" y="28"/>
                </a:lnTo>
                <a:lnTo>
                  <a:pt x="127" y="26"/>
                </a:lnTo>
                <a:lnTo>
                  <a:pt x="141" y="57"/>
                </a:lnTo>
                <a:lnTo>
                  <a:pt x="141" y="73"/>
                </a:lnTo>
                <a:lnTo>
                  <a:pt x="127" y="68"/>
                </a:lnTo>
                <a:lnTo>
                  <a:pt x="123" y="73"/>
                </a:lnTo>
                <a:lnTo>
                  <a:pt x="113" y="71"/>
                </a:lnTo>
                <a:lnTo>
                  <a:pt x="99" y="78"/>
                </a:lnTo>
                <a:lnTo>
                  <a:pt x="99" y="68"/>
                </a:lnTo>
                <a:lnTo>
                  <a:pt x="82" y="76"/>
                </a:lnTo>
                <a:lnTo>
                  <a:pt x="71" y="66"/>
                </a:lnTo>
                <a:lnTo>
                  <a:pt x="35" y="57"/>
                </a:lnTo>
                <a:lnTo>
                  <a:pt x="28" y="64"/>
                </a:lnTo>
                <a:lnTo>
                  <a:pt x="2" y="57"/>
                </a:lnTo>
                <a:lnTo>
                  <a:pt x="0" y="45"/>
                </a:lnTo>
                <a:lnTo>
                  <a:pt x="37" y="24"/>
                </a:lnTo>
                <a:lnTo>
                  <a:pt x="49" y="0"/>
                </a:lnTo>
                <a:lnTo>
                  <a:pt x="75" y="5"/>
                </a:lnTo>
                <a:lnTo>
                  <a:pt x="89" y="14"/>
                </a:lnTo>
                <a:lnTo>
                  <a:pt x="113" y="9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31" name="Freeform 207"/>
          <p:cNvSpPr>
            <a:spLocks/>
          </p:cNvSpPr>
          <p:nvPr/>
        </p:nvSpPr>
        <p:spPr bwMode="auto">
          <a:xfrm>
            <a:off x="4802188" y="3649663"/>
            <a:ext cx="223838" cy="123825"/>
          </a:xfrm>
          <a:custGeom>
            <a:avLst/>
            <a:gdLst/>
            <a:ahLst/>
            <a:cxnLst>
              <a:cxn ang="0">
                <a:pos x="113" y="9"/>
              </a:cxn>
              <a:cxn ang="0">
                <a:pos x="115" y="12"/>
              </a:cxn>
              <a:cxn ang="0">
                <a:pos x="120" y="28"/>
              </a:cxn>
              <a:cxn ang="0">
                <a:pos x="127" y="26"/>
              </a:cxn>
              <a:cxn ang="0">
                <a:pos x="141" y="57"/>
              </a:cxn>
              <a:cxn ang="0">
                <a:pos x="141" y="73"/>
              </a:cxn>
              <a:cxn ang="0">
                <a:pos x="127" y="68"/>
              </a:cxn>
              <a:cxn ang="0">
                <a:pos x="123" y="73"/>
              </a:cxn>
              <a:cxn ang="0">
                <a:pos x="113" y="71"/>
              </a:cxn>
              <a:cxn ang="0">
                <a:pos x="99" y="78"/>
              </a:cxn>
              <a:cxn ang="0">
                <a:pos x="99" y="68"/>
              </a:cxn>
              <a:cxn ang="0">
                <a:pos x="82" y="76"/>
              </a:cxn>
              <a:cxn ang="0">
                <a:pos x="71" y="66"/>
              </a:cxn>
              <a:cxn ang="0">
                <a:pos x="35" y="57"/>
              </a:cxn>
              <a:cxn ang="0">
                <a:pos x="28" y="64"/>
              </a:cxn>
              <a:cxn ang="0">
                <a:pos x="2" y="57"/>
              </a:cxn>
              <a:cxn ang="0">
                <a:pos x="0" y="45"/>
              </a:cxn>
              <a:cxn ang="0">
                <a:pos x="37" y="24"/>
              </a:cxn>
              <a:cxn ang="0">
                <a:pos x="49" y="0"/>
              </a:cxn>
              <a:cxn ang="0">
                <a:pos x="75" y="5"/>
              </a:cxn>
              <a:cxn ang="0">
                <a:pos x="89" y="14"/>
              </a:cxn>
              <a:cxn ang="0">
                <a:pos x="113" y="9"/>
              </a:cxn>
            </a:cxnLst>
            <a:rect l="0" t="0" r="r" b="b"/>
            <a:pathLst>
              <a:path w="141" h="78">
                <a:moveTo>
                  <a:pt x="113" y="9"/>
                </a:moveTo>
                <a:lnTo>
                  <a:pt x="115" y="12"/>
                </a:lnTo>
                <a:lnTo>
                  <a:pt x="120" y="28"/>
                </a:lnTo>
                <a:lnTo>
                  <a:pt x="127" y="26"/>
                </a:lnTo>
                <a:lnTo>
                  <a:pt x="141" y="57"/>
                </a:lnTo>
                <a:lnTo>
                  <a:pt x="141" y="73"/>
                </a:lnTo>
                <a:lnTo>
                  <a:pt x="127" y="68"/>
                </a:lnTo>
                <a:lnTo>
                  <a:pt x="123" y="73"/>
                </a:lnTo>
                <a:lnTo>
                  <a:pt x="113" y="71"/>
                </a:lnTo>
                <a:lnTo>
                  <a:pt x="99" y="78"/>
                </a:lnTo>
                <a:lnTo>
                  <a:pt x="99" y="68"/>
                </a:lnTo>
                <a:lnTo>
                  <a:pt x="82" y="76"/>
                </a:lnTo>
                <a:lnTo>
                  <a:pt x="71" y="66"/>
                </a:lnTo>
                <a:lnTo>
                  <a:pt x="35" y="57"/>
                </a:lnTo>
                <a:lnTo>
                  <a:pt x="28" y="64"/>
                </a:lnTo>
                <a:lnTo>
                  <a:pt x="2" y="57"/>
                </a:lnTo>
                <a:lnTo>
                  <a:pt x="0" y="45"/>
                </a:lnTo>
                <a:lnTo>
                  <a:pt x="37" y="24"/>
                </a:lnTo>
                <a:lnTo>
                  <a:pt x="49" y="0"/>
                </a:lnTo>
                <a:lnTo>
                  <a:pt x="75" y="5"/>
                </a:lnTo>
                <a:lnTo>
                  <a:pt x="89" y="14"/>
                </a:lnTo>
                <a:lnTo>
                  <a:pt x="113" y="9"/>
                </a:lnTo>
                <a:close/>
              </a:path>
            </a:pathLst>
          </a:custGeom>
          <a:noFill/>
          <a:ln w="2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32" name="Freeform 208"/>
          <p:cNvSpPr>
            <a:spLocks/>
          </p:cNvSpPr>
          <p:nvPr/>
        </p:nvSpPr>
        <p:spPr bwMode="auto">
          <a:xfrm>
            <a:off x="5003800" y="3690938"/>
            <a:ext cx="206375" cy="280988"/>
          </a:xfrm>
          <a:custGeom>
            <a:avLst/>
            <a:gdLst/>
            <a:ahLst/>
            <a:cxnLst>
              <a:cxn ang="0">
                <a:pos x="12" y="68"/>
              </a:cxn>
              <a:cxn ang="0">
                <a:pos x="17" y="59"/>
              </a:cxn>
              <a:cxn ang="0">
                <a:pos x="14" y="47"/>
              </a:cxn>
              <a:cxn ang="0">
                <a:pos x="14" y="31"/>
              </a:cxn>
              <a:cxn ang="0">
                <a:pos x="0" y="0"/>
              </a:cxn>
              <a:cxn ang="0">
                <a:pos x="19" y="24"/>
              </a:cxn>
              <a:cxn ang="0">
                <a:pos x="45" y="35"/>
              </a:cxn>
              <a:cxn ang="0">
                <a:pos x="88" y="26"/>
              </a:cxn>
              <a:cxn ang="0">
                <a:pos x="88" y="19"/>
              </a:cxn>
              <a:cxn ang="0">
                <a:pos x="130" y="47"/>
              </a:cxn>
              <a:cxn ang="0">
                <a:pos x="130" y="57"/>
              </a:cxn>
              <a:cxn ang="0">
                <a:pos x="107" y="57"/>
              </a:cxn>
              <a:cxn ang="0">
                <a:pos x="81" y="83"/>
              </a:cxn>
              <a:cxn ang="0">
                <a:pos x="76" y="135"/>
              </a:cxn>
              <a:cxn ang="0">
                <a:pos x="45" y="144"/>
              </a:cxn>
              <a:cxn ang="0">
                <a:pos x="17" y="177"/>
              </a:cxn>
              <a:cxn ang="0">
                <a:pos x="0" y="168"/>
              </a:cxn>
              <a:cxn ang="0">
                <a:pos x="12" y="163"/>
              </a:cxn>
              <a:cxn ang="0">
                <a:pos x="7" y="156"/>
              </a:cxn>
              <a:cxn ang="0">
                <a:pos x="10" y="149"/>
              </a:cxn>
              <a:cxn ang="0">
                <a:pos x="7" y="137"/>
              </a:cxn>
              <a:cxn ang="0">
                <a:pos x="12" y="125"/>
              </a:cxn>
              <a:cxn ang="0">
                <a:pos x="3" y="116"/>
              </a:cxn>
              <a:cxn ang="0">
                <a:pos x="10" y="106"/>
              </a:cxn>
              <a:cxn ang="0">
                <a:pos x="17" y="109"/>
              </a:cxn>
              <a:cxn ang="0">
                <a:pos x="17" y="99"/>
              </a:cxn>
              <a:cxn ang="0">
                <a:pos x="31" y="92"/>
              </a:cxn>
              <a:cxn ang="0">
                <a:pos x="43" y="78"/>
              </a:cxn>
              <a:cxn ang="0">
                <a:pos x="26" y="61"/>
              </a:cxn>
              <a:cxn ang="0">
                <a:pos x="14" y="71"/>
              </a:cxn>
              <a:cxn ang="0">
                <a:pos x="12" y="68"/>
              </a:cxn>
            </a:cxnLst>
            <a:rect l="0" t="0" r="r" b="b"/>
            <a:pathLst>
              <a:path w="130" h="177">
                <a:moveTo>
                  <a:pt x="12" y="68"/>
                </a:moveTo>
                <a:lnTo>
                  <a:pt x="17" y="59"/>
                </a:lnTo>
                <a:lnTo>
                  <a:pt x="14" y="47"/>
                </a:lnTo>
                <a:lnTo>
                  <a:pt x="14" y="31"/>
                </a:lnTo>
                <a:lnTo>
                  <a:pt x="0" y="0"/>
                </a:lnTo>
                <a:lnTo>
                  <a:pt x="19" y="24"/>
                </a:lnTo>
                <a:lnTo>
                  <a:pt x="45" y="35"/>
                </a:lnTo>
                <a:lnTo>
                  <a:pt x="88" y="26"/>
                </a:lnTo>
                <a:lnTo>
                  <a:pt x="88" y="19"/>
                </a:lnTo>
                <a:lnTo>
                  <a:pt x="130" y="47"/>
                </a:lnTo>
                <a:lnTo>
                  <a:pt x="130" y="57"/>
                </a:lnTo>
                <a:lnTo>
                  <a:pt x="107" y="57"/>
                </a:lnTo>
                <a:lnTo>
                  <a:pt x="81" y="83"/>
                </a:lnTo>
                <a:lnTo>
                  <a:pt x="76" y="135"/>
                </a:lnTo>
                <a:lnTo>
                  <a:pt x="45" y="144"/>
                </a:lnTo>
                <a:lnTo>
                  <a:pt x="17" y="177"/>
                </a:lnTo>
                <a:lnTo>
                  <a:pt x="0" y="168"/>
                </a:lnTo>
                <a:lnTo>
                  <a:pt x="12" y="163"/>
                </a:lnTo>
                <a:lnTo>
                  <a:pt x="7" y="156"/>
                </a:lnTo>
                <a:lnTo>
                  <a:pt x="10" y="149"/>
                </a:lnTo>
                <a:lnTo>
                  <a:pt x="7" y="137"/>
                </a:lnTo>
                <a:lnTo>
                  <a:pt x="12" y="125"/>
                </a:lnTo>
                <a:lnTo>
                  <a:pt x="3" y="116"/>
                </a:lnTo>
                <a:lnTo>
                  <a:pt x="10" y="106"/>
                </a:lnTo>
                <a:lnTo>
                  <a:pt x="17" y="109"/>
                </a:lnTo>
                <a:lnTo>
                  <a:pt x="17" y="99"/>
                </a:lnTo>
                <a:lnTo>
                  <a:pt x="31" y="92"/>
                </a:lnTo>
                <a:lnTo>
                  <a:pt x="43" y="78"/>
                </a:lnTo>
                <a:lnTo>
                  <a:pt x="26" y="61"/>
                </a:lnTo>
                <a:lnTo>
                  <a:pt x="14" y="71"/>
                </a:lnTo>
                <a:lnTo>
                  <a:pt x="12" y="68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33" name="Freeform 209"/>
          <p:cNvSpPr>
            <a:spLocks/>
          </p:cNvSpPr>
          <p:nvPr/>
        </p:nvSpPr>
        <p:spPr bwMode="auto">
          <a:xfrm>
            <a:off x="5003800" y="3690938"/>
            <a:ext cx="206375" cy="280988"/>
          </a:xfrm>
          <a:custGeom>
            <a:avLst/>
            <a:gdLst/>
            <a:ahLst/>
            <a:cxnLst>
              <a:cxn ang="0">
                <a:pos x="12" y="68"/>
              </a:cxn>
              <a:cxn ang="0">
                <a:pos x="17" y="59"/>
              </a:cxn>
              <a:cxn ang="0">
                <a:pos x="14" y="47"/>
              </a:cxn>
              <a:cxn ang="0">
                <a:pos x="14" y="31"/>
              </a:cxn>
              <a:cxn ang="0">
                <a:pos x="0" y="0"/>
              </a:cxn>
              <a:cxn ang="0">
                <a:pos x="19" y="24"/>
              </a:cxn>
              <a:cxn ang="0">
                <a:pos x="45" y="35"/>
              </a:cxn>
              <a:cxn ang="0">
                <a:pos x="88" y="26"/>
              </a:cxn>
              <a:cxn ang="0">
                <a:pos x="88" y="19"/>
              </a:cxn>
              <a:cxn ang="0">
                <a:pos x="130" y="47"/>
              </a:cxn>
              <a:cxn ang="0">
                <a:pos x="130" y="57"/>
              </a:cxn>
              <a:cxn ang="0">
                <a:pos x="107" y="57"/>
              </a:cxn>
              <a:cxn ang="0">
                <a:pos x="81" y="83"/>
              </a:cxn>
              <a:cxn ang="0">
                <a:pos x="76" y="135"/>
              </a:cxn>
              <a:cxn ang="0">
                <a:pos x="45" y="144"/>
              </a:cxn>
              <a:cxn ang="0">
                <a:pos x="17" y="177"/>
              </a:cxn>
              <a:cxn ang="0">
                <a:pos x="0" y="168"/>
              </a:cxn>
              <a:cxn ang="0">
                <a:pos x="12" y="163"/>
              </a:cxn>
              <a:cxn ang="0">
                <a:pos x="7" y="156"/>
              </a:cxn>
              <a:cxn ang="0">
                <a:pos x="10" y="149"/>
              </a:cxn>
              <a:cxn ang="0">
                <a:pos x="7" y="137"/>
              </a:cxn>
              <a:cxn ang="0">
                <a:pos x="12" y="125"/>
              </a:cxn>
              <a:cxn ang="0">
                <a:pos x="3" y="116"/>
              </a:cxn>
              <a:cxn ang="0">
                <a:pos x="10" y="106"/>
              </a:cxn>
              <a:cxn ang="0">
                <a:pos x="17" y="109"/>
              </a:cxn>
              <a:cxn ang="0">
                <a:pos x="17" y="99"/>
              </a:cxn>
              <a:cxn ang="0">
                <a:pos x="31" y="92"/>
              </a:cxn>
              <a:cxn ang="0">
                <a:pos x="43" y="78"/>
              </a:cxn>
              <a:cxn ang="0">
                <a:pos x="26" y="61"/>
              </a:cxn>
              <a:cxn ang="0">
                <a:pos x="14" y="71"/>
              </a:cxn>
              <a:cxn ang="0">
                <a:pos x="12" y="68"/>
              </a:cxn>
            </a:cxnLst>
            <a:rect l="0" t="0" r="r" b="b"/>
            <a:pathLst>
              <a:path w="130" h="177">
                <a:moveTo>
                  <a:pt x="12" y="68"/>
                </a:moveTo>
                <a:lnTo>
                  <a:pt x="17" y="59"/>
                </a:lnTo>
                <a:lnTo>
                  <a:pt x="14" y="47"/>
                </a:lnTo>
                <a:lnTo>
                  <a:pt x="14" y="31"/>
                </a:lnTo>
                <a:lnTo>
                  <a:pt x="0" y="0"/>
                </a:lnTo>
                <a:lnTo>
                  <a:pt x="19" y="24"/>
                </a:lnTo>
                <a:lnTo>
                  <a:pt x="45" y="35"/>
                </a:lnTo>
                <a:lnTo>
                  <a:pt x="88" y="26"/>
                </a:lnTo>
                <a:lnTo>
                  <a:pt x="88" y="19"/>
                </a:lnTo>
                <a:lnTo>
                  <a:pt x="130" y="47"/>
                </a:lnTo>
                <a:lnTo>
                  <a:pt x="130" y="57"/>
                </a:lnTo>
                <a:lnTo>
                  <a:pt x="107" y="57"/>
                </a:lnTo>
                <a:lnTo>
                  <a:pt x="81" y="83"/>
                </a:lnTo>
                <a:lnTo>
                  <a:pt x="76" y="135"/>
                </a:lnTo>
                <a:lnTo>
                  <a:pt x="45" y="144"/>
                </a:lnTo>
                <a:lnTo>
                  <a:pt x="17" y="177"/>
                </a:lnTo>
                <a:lnTo>
                  <a:pt x="0" y="168"/>
                </a:lnTo>
                <a:lnTo>
                  <a:pt x="12" y="163"/>
                </a:lnTo>
                <a:lnTo>
                  <a:pt x="7" y="156"/>
                </a:lnTo>
                <a:lnTo>
                  <a:pt x="10" y="149"/>
                </a:lnTo>
                <a:lnTo>
                  <a:pt x="7" y="137"/>
                </a:lnTo>
                <a:lnTo>
                  <a:pt x="12" y="125"/>
                </a:lnTo>
                <a:lnTo>
                  <a:pt x="3" y="116"/>
                </a:lnTo>
                <a:lnTo>
                  <a:pt x="10" y="106"/>
                </a:lnTo>
                <a:lnTo>
                  <a:pt x="17" y="109"/>
                </a:lnTo>
                <a:lnTo>
                  <a:pt x="17" y="99"/>
                </a:lnTo>
                <a:lnTo>
                  <a:pt x="31" y="92"/>
                </a:lnTo>
                <a:lnTo>
                  <a:pt x="43" y="78"/>
                </a:lnTo>
                <a:lnTo>
                  <a:pt x="26" y="61"/>
                </a:lnTo>
                <a:lnTo>
                  <a:pt x="14" y="71"/>
                </a:lnTo>
                <a:lnTo>
                  <a:pt x="12" y="68"/>
                </a:lnTo>
                <a:close/>
              </a:path>
            </a:pathLst>
          </a:custGeom>
          <a:noFill/>
          <a:ln w="2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34" name="Freeform 210"/>
          <p:cNvSpPr>
            <a:spLocks/>
          </p:cNvSpPr>
          <p:nvPr/>
        </p:nvSpPr>
        <p:spPr bwMode="auto">
          <a:xfrm>
            <a:off x="5011738" y="4381501"/>
            <a:ext cx="19050" cy="25400"/>
          </a:xfrm>
          <a:custGeom>
            <a:avLst/>
            <a:gdLst/>
            <a:ahLst/>
            <a:cxnLst>
              <a:cxn ang="0">
                <a:pos x="12" y="4"/>
              </a:cxn>
              <a:cxn ang="0">
                <a:pos x="12" y="16"/>
              </a:cxn>
              <a:cxn ang="0">
                <a:pos x="0" y="0"/>
              </a:cxn>
              <a:cxn ang="0">
                <a:pos x="12" y="4"/>
              </a:cxn>
            </a:cxnLst>
            <a:rect l="0" t="0" r="r" b="b"/>
            <a:pathLst>
              <a:path w="12" h="16">
                <a:moveTo>
                  <a:pt x="12" y="4"/>
                </a:moveTo>
                <a:lnTo>
                  <a:pt x="12" y="16"/>
                </a:lnTo>
                <a:lnTo>
                  <a:pt x="0" y="0"/>
                </a:lnTo>
                <a:lnTo>
                  <a:pt x="12" y="4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35" name="Freeform 211"/>
          <p:cNvSpPr>
            <a:spLocks/>
          </p:cNvSpPr>
          <p:nvPr/>
        </p:nvSpPr>
        <p:spPr bwMode="auto">
          <a:xfrm>
            <a:off x="5011738" y="4381501"/>
            <a:ext cx="19050" cy="25400"/>
          </a:xfrm>
          <a:custGeom>
            <a:avLst/>
            <a:gdLst/>
            <a:ahLst/>
            <a:cxnLst>
              <a:cxn ang="0">
                <a:pos x="12" y="4"/>
              </a:cxn>
              <a:cxn ang="0">
                <a:pos x="12" y="16"/>
              </a:cxn>
              <a:cxn ang="0">
                <a:pos x="0" y="0"/>
              </a:cxn>
              <a:cxn ang="0">
                <a:pos x="12" y="4"/>
              </a:cxn>
            </a:cxnLst>
            <a:rect l="0" t="0" r="r" b="b"/>
            <a:pathLst>
              <a:path w="12" h="16">
                <a:moveTo>
                  <a:pt x="12" y="4"/>
                </a:moveTo>
                <a:lnTo>
                  <a:pt x="12" y="16"/>
                </a:lnTo>
                <a:lnTo>
                  <a:pt x="0" y="0"/>
                </a:lnTo>
                <a:lnTo>
                  <a:pt x="12" y="4"/>
                </a:lnTo>
                <a:close/>
              </a:path>
            </a:pathLst>
          </a:custGeom>
          <a:noFill/>
          <a:ln w="2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36" name="Freeform 212"/>
          <p:cNvSpPr>
            <a:spLocks/>
          </p:cNvSpPr>
          <p:nvPr/>
        </p:nvSpPr>
        <p:spPr bwMode="auto">
          <a:xfrm>
            <a:off x="4956175" y="4156076"/>
            <a:ext cx="17463" cy="14288"/>
          </a:xfrm>
          <a:custGeom>
            <a:avLst/>
            <a:gdLst/>
            <a:ahLst/>
            <a:cxnLst>
              <a:cxn ang="0">
                <a:pos x="11" y="5"/>
              </a:cxn>
              <a:cxn ang="0">
                <a:pos x="7" y="9"/>
              </a:cxn>
              <a:cxn ang="0">
                <a:pos x="0" y="7"/>
              </a:cxn>
              <a:cxn ang="0">
                <a:pos x="4" y="0"/>
              </a:cxn>
              <a:cxn ang="0">
                <a:pos x="11" y="5"/>
              </a:cxn>
            </a:cxnLst>
            <a:rect l="0" t="0" r="r" b="b"/>
            <a:pathLst>
              <a:path w="11" h="9">
                <a:moveTo>
                  <a:pt x="11" y="5"/>
                </a:moveTo>
                <a:lnTo>
                  <a:pt x="7" y="9"/>
                </a:lnTo>
                <a:lnTo>
                  <a:pt x="0" y="7"/>
                </a:lnTo>
                <a:lnTo>
                  <a:pt x="4" y="0"/>
                </a:lnTo>
                <a:lnTo>
                  <a:pt x="11" y="5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37" name="Freeform 213"/>
          <p:cNvSpPr>
            <a:spLocks/>
          </p:cNvSpPr>
          <p:nvPr/>
        </p:nvSpPr>
        <p:spPr bwMode="auto">
          <a:xfrm>
            <a:off x="4956175" y="4156076"/>
            <a:ext cx="17463" cy="14288"/>
          </a:xfrm>
          <a:custGeom>
            <a:avLst/>
            <a:gdLst/>
            <a:ahLst/>
            <a:cxnLst>
              <a:cxn ang="0">
                <a:pos x="11" y="5"/>
              </a:cxn>
              <a:cxn ang="0">
                <a:pos x="7" y="9"/>
              </a:cxn>
              <a:cxn ang="0">
                <a:pos x="0" y="7"/>
              </a:cxn>
              <a:cxn ang="0">
                <a:pos x="4" y="0"/>
              </a:cxn>
              <a:cxn ang="0">
                <a:pos x="11" y="5"/>
              </a:cxn>
            </a:cxnLst>
            <a:rect l="0" t="0" r="r" b="b"/>
            <a:pathLst>
              <a:path w="11" h="9">
                <a:moveTo>
                  <a:pt x="11" y="5"/>
                </a:moveTo>
                <a:lnTo>
                  <a:pt x="7" y="9"/>
                </a:lnTo>
                <a:lnTo>
                  <a:pt x="0" y="7"/>
                </a:lnTo>
                <a:lnTo>
                  <a:pt x="4" y="0"/>
                </a:lnTo>
                <a:lnTo>
                  <a:pt x="11" y="5"/>
                </a:lnTo>
                <a:close/>
              </a:path>
            </a:pathLst>
          </a:custGeom>
          <a:noFill/>
          <a:ln w="2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38" name="Freeform 214"/>
          <p:cNvSpPr>
            <a:spLocks/>
          </p:cNvSpPr>
          <p:nvPr/>
        </p:nvSpPr>
        <p:spPr bwMode="auto">
          <a:xfrm>
            <a:off x="4887913" y="4129088"/>
            <a:ext cx="7938" cy="1111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" y="5"/>
              </a:cxn>
              <a:cxn ang="0">
                <a:pos x="0" y="7"/>
              </a:cxn>
              <a:cxn ang="0">
                <a:pos x="0" y="0"/>
              </a:cxn>
            </a:cxnLst>
            <a:rect l="0" t="0" r="r" b="b"/>
            <a:pathLst>
              <a:path w="5" h="7">
                <a:moveTo>
                  <a:pt x="0" y="0"/>
                </a:moveTo>
                <a:lnTo>
                  <a:pt x="5" y="5"/>
                </a:lnTo>
                <a:lnTo>
                  <a:pt x="0" y="7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39" name="Freeform 215"/>
          <p:cNvSpPr>
            <a:spLocks/>
          </p:cNvSpPr>
          <p:nvPr/>
        </p:nvSpPr>
        <p:spPr bwMode="auto">
          <a:xfrm>
            <a:off x="4887913" y="4129088"/>
            <a:ext cx="7938" cy="1111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" y="5"/>
              </a:cxn>
              <a:cxn ang="0">
                <a:pos x="0" y="7"/>
              </a:cxn>
              <a:cxn ang="0">
                <a:pos x="0" y="0"/>
              </a:cxn>
            </a:cxnLst>
            <a:rect l="0" t="0" r="r" b="b"/>
            <a:pathLst>
              <a:path w="5" h="7">
                <a:moveTo>
                  <a:pt x="0" y="0"/>
                </a:moveTo>
                <a:lnTo>
                  <a:pt x="5" y="5"/>
                </a:lnTo>
                <a:lnTo>
                  <a:pt x="0" y="7"/>
                </a:lnTo>
                <a:lnTo>
                  <a:pt x="0" y="0"/>
                </a:lnTo>
                <a:close/>
              </a:path>
            </a:pathLst>
          </a:custGeom>
          <a:noFill/>
          <a:ln w="2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40" name="Freeform 216"/>
          <p:cNvSpPr>
            <a:spLocks/>
          </p:cNvSpPr>
          <p:nvPr/>
        </p:nvSpPr>
        <p:spPr bwMode="auto">
          <a:xfrm>
            <a:off x="4906963" y="4084638"/>
            <a:ext cx="7938" cy="22225"/>
          </a:xfrm>
          <a:custGeom>
            <a:avLst/>
            <a:gdLst/>
            <a:ahLst/>
            <a:cxnLst>
              <a:cxn ang="0">
                <a:pos x="5" y="14"/>
              </a:cxn>
              <a:cxn ang="0">
                <a:pos x="0" y="9"/>
              </a:cxn>
              <a:cxn ang="0">
                <a:pos x="5" y="0"/>
              </a:cxn>
              <a:cxn ang="0">
                <a:pos x="5" y="14"/>
              </a:cxn>
            </a:cxnLst>
            <a:rect l="0" t="0" r="r" b="b"/>
            <a:pathLst>
              <a:path w="5" h="14">
                <a:moveTo>
                  <a:pt x="5" y="14"/>
                </a:moveTo>
                <a:lnTo>
                  <a:pt x="0" y="9"/>
                </a:lnTo>
                <a:lnTo>
                  <a:pt x="5" y="0"/>
                </a:lnTo>
                <a:lnTo>
                  <a:pt x="5" y="14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41" name="Freeform 217"/>
          <p:cNvSpPr>
            <a:spLocks/>
          </p:cNvSpPr>
          <p:nvPr/>
        </p:nvSpPr>
        <p:spPr bwMode="auto">
          <a:xfrm>
            <a:off x="4906963" y="4084638"/>
            <a:ext cx="7938" cy="22225"/>
          </a:xfrm>
          <a:custGeom>
            <a:avLst/>
            <a:gdLst/>
            <a:ahLst/>
            <a:cxnLst>
              <a:cxn ang="0">
                <a:pos x="5" y="14"/>
              </a:cxn>
              <a:cxn ang="0">
                <a:pos x="0" y="9"/>
              </a:cxn>
              <a:cxn ang="0">
                <a:pos x="5" y="0"/>
              </a:cxn>
              <a:cxn ang="0">
                <a:pos x="5" y="14"/>
              </a:cxn>
            </a:cxnLst>
            <a:rect l="0" t="0" r="r" b="b"/>
            <a:pathLst>
              <a:path w="5" h="14">
                <a:moveTo>
                  <a:pt x="5" y="14"/>
                </a:moveTo>
                <a:lnTo>
                  <a:pt x="0" y="9"/>
                </a:lnTo>
                <a:lnTo>
                  <a:pt x="5" y="0"/>
                </a:lnTo>
                <a:lnTo>
                  <a:pt x="5" y="14"/>
                </a:lnTo>
                <a:close/>
              </a:path>
            </a:pathLst>
          </a:custGeom>
          <a:noFill/>
          <a:ln w="2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42" name="Freeform 218"/>
          <p:cNvSpPr>
            <a:spLocks/>
          </p:cNvSpPr>
          <p:nvPr/>
        </p:nvSpPr>
        <p:spPr bwMode="auto">
          <a:xfrm>
            <a:off x="4929188" y="3998913"/>
            <a:ext cx="14288" cy="25400"/>
          </a:xfrm>
          <a:custGeom>
            <a:avLst/>
            <a:gdLst/>
            <a:ahLst/>
            <a:cxnLst>
              <a:cxn ang="0">
                <a:pos x="0" y="14"/>
              </a:cxn>
              <a:cxn ang="0">
                <a:pos x="0" y="0"/>
              </a:cxn>
              <a:cxn ang="0">
                <a:pos x="9" y="2"/>
              </a:cxn>
              <a:cxn ang="0">
                <a:pos x="9" y="16"/>
              </a:cxn>
              <a:cxn ang="0">
                <a:pos x="0" y="14"/>
              </a:cxn>
            </a:cxnLst>
            <a:rect l="0" t="0" r="r" b="b"/>
            <a:pathLst>
              <a:path w="9" h="16">
                <a:moveTo>
                  <a:pt x="0" y="14"/>
                </a:moveTo>
                <a:lnTo>
                  <a:pt x="0" y="0"/>
                </a:lnTo>
                <a:lnTo>
                  <a:pt x="9" y="2"/>
                </a:lnTo>
                <a:lnTo>
                  <a:pt x="9" y="16"/>
                </a:lnTo>
                <a:lnTo>
                  <a:pt x="0" y="14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43" name="Freeform 219"/>
          <p:cNvSpPr>
            <a:spLocks/>
          </p:cNvSpPr>
          <p:nvPr/>
        </p:nvSpPr>
        <p:spPr bwMode="auto">
          <a:xfrm>
            <a:off x="4929188" y="3998913"/>
            <a:ext cx="14288" cy="25400"/>
          </a:xfrm>
          <a:custGeom>
            <a:avLst/>
            <a:gdLst/>
            <a:ahLst/>
            <a:cxnLst>
              <a:cxn ang="0">
                <a:pos x="0" y="14"/>
              </a:cxn>
              <a:cxn ang="0">
                <a:pos x="0" y="0"/>
              </a:cxn>
              <a:cxn ang="0">
                <a:pos x="9" y="2"/>
              </a:cxn>
              <a:cxn ang="0">
                <a:pos x="9" y="16"/>
              </a:cxn>
              <a:cxn ang="0">
                <a:pos x="0" y="14"/>
              </a:cxn>
            </a:cxnLst>
            <a:rect l="0" t="0" r="r" b="b"/>
            <a:pathLst>
              <a:path w="9" h="16">
                <a:moveTo>
                  <a:pt x="0" y="14"/>
                </a:moveTo>
                <a:lnTo>
                  <a:pt x="0" y="0"/>
                </a:lnTo>
                <a:lnTo>
                  <a:pt x="9" y="2"/>
                </a:lnTo>
                <a:lnTo>
                  <a:pt x="9" y="16"/>
                </a:lnTo>
                <a:lnTo>
                  <a:pt x="0" y="14"/>
                </a:lnTo>
                <a:close/>
              </a:path>
            </a:pathLst>
          </a:custGeom>
          <a:noFill/>
          <a:ln w="2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44" name="Freeform 220"/>
          <p:cNvSpPr>
            <a:spLocks/>
          </p:cNvSpPr>
          <p:nvPr/>
        </p:nvSpPr>
        <p:spPr bwMode="auto">
          <a:xfrm>
            <a:off x="4846638" y="3740151"/>
            <a:ext cx="184150" cy="93663"/>
          </a:xfrm>
          <a:custGeom>
            <a:avLst/>
            <a:gdLst/>
            <a:ahLst/>
            <a:cxnLst>
              <a:cxn ang="0">
                <a:pos x="113" y="16"/>
              </a:cxn>
              <a:cxn ang="0">
                <a:pos x="116" y="28"/>
              </a:cxn>
              <a:cxn ang="0">
                <a:pos x="111" y="37"/>
              </a:cxn>
              <a:cxn ang="0">
                <a:pos x="97" y="35"/>
              </a:cxn>
              <a:cxn ang="0">
                <a:pos x="102" y="45"/>
              </a:cxn>
              <a:cxn ang="0">
                <a:pos x="92" y="47"/>
              </a:cxn>
              <a:cxn ang="0">
                <a:pos x="102" y="47"/>
              </a:cxn>
              <a:cxn ang="0">
                <a:pos x="102" y="54"/>
              </a:cxn>
              <a:cxn ang="0">
                <a:pos x="69" y="37"/>
              </a:cxn>
              <a:cxn ang="0">
                <a:pos x="61" y="42"/>
              </a:cxn>
              <a:cxn ang="0">
                <a:pos x="69" y="47"/>
              </a:cxn>
              <a:cxn ang="0">
                <a:pos x="64" y="47"/>
              </a:cxn>
              <a:cxn ang="0">
                <a:pos x="64" y="59"/>
              </a:cxn>
              <a:cxn ang="0">
                <a:pos x="54" y="47"/>
              </a:cxn>
              <a:cxn ang="0">
                <a:pos x="21" y="33"/>
              </a:cxn>
              <a:cxn ang="0">
                <a:pos x="9" y="26"/>
              </a:cxn>
              <a:cxn ang="0">
                <a:pos x="0" y="7"/>
              </a:cxn>
              <a:cxn ang="0">
                <a:pos x="7" y="0"/>
              </a:cxn>
              <a:cxn ang="0">
                <a:pos x="43" y="9"/>
              </a:cxn>
              <a:cxn ang="0">
                <a:pos x="54" y="19"/>
              </a:cxn>
              <a:cxn ang="0">
                <a:pos x="71" y="11"/>
              </a:cxn>
              <a:cxn ang="0">
                <a:pos x="71" y="21"/>
              </a:cxn>
              <a:cxn ang="0">
                <a:pos x="85" y="14"/>
              </a:cxn>
              <a:cxn ang="0">
                <a:pos x="95" y="16"/>
              </a:cxn>
              <a:cxn ang="0">
                <a:pos x="99" y="11"/>
              </a:cxn>
              <a:cxn ang="0">
                <a:pos x="113" y="16"/>
              </a:cxn>
            </a:cxnLst>
            <a:rect l="0" t="0" r="r" b="b"/>
            <a:pathLst>
              <a:path w="116" h="59">
                <a:moveTo>
                  <a:pt x="113" y="16"/>
                </a:moveTo>
                <a:lnTo>
                  <a:pt x="116" y="28"/>
                </a:lnTo>
                <a:lnTo>
                  <a:pt x="111" y="37"/>
                </a:lnTo>
                <a:lnTo>
                  <a:pt x="97" y="35"/>
                </a:lnTo>
                <a:lnTo>
                  <a:pt x="102" y="45"/>
                </a:lnTo>
                <a:lnTo>
                  <a:pt x="92" y="47"/>
                </a:lnTo>
                <a:lnTo>
                  <a:pt x="102" y="47"/>
                </a:lnTo>
                <a:lnTo>
                  <a:pt x="102" y="54"/>
                </a:lnTo>
                <a:lnTo>
                  <a:pt x="69" y="37"/>
                </a:lnTo>
                <a:lnTo>
                  <a:pt x="61" y="42"/>
                </a:lnTo>
                <a:lnTo>
                  <a:pt x="69" y="47"/>
                </a:lnTo>
                <a:lnTo>
                  <a:pt x="64" y="47"/>
                </a:lnTo>
                <a:lnTo>
                  <a:pt x="64" y="59"/>
                </a:lnTo>
                <a:lnTo>
                  <a:pt x="54" y="47"/>
                </a:lnTo>
                <a:lnTo>
                  <a:pt x="21" y="33"/>
                </a:lnTo>
                <a:lnTo>
                  <a:pt x="9" y="26"/>
                </a:lnTo>
                <a:lnTo>
                  <a:pt x="0" y="7"/>
                </a:lnTo>
                <a:lnTo>
                  <a:pt x="7" y="0"/>
                </a:lnTo>
                <a:lnTo>
                  <a:pt x="43" y="9"/>
                </a:lnTo>
                <a:lnTo>
                  <a:pt x="54" y="19"/>
                </a:lnTo>
                <a:lnTo>
                  <a:pt x="71" y="11"/>
                </a:lnTo>
                <a:lnTo>
                  <a:pt x="71" y="21"/>
                </a:lnTo>
                <a:lnTo>
                  <a:pt x="85" y="14"/>
                </a:lnTo>
                <a:lnTo>
                  <a:pt x="95" y="16"/>
                </a:lnTo>
                <a:lnTo>
                  <a:pt x="99" y="11"/>
                </a:lnTo>
                <a:lnTo>
                  <a:pt x="113" y="16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45" name="Freeform 221"/>
          <p:cNvSpPr>
            <a:spLocks/>
          </p:cNvSpPr>
          <p:nvPr/>
        </p:nvSpPr>
        <p:spPr bwMode="auto">
          <a:xfrm>
            <a:off x="4846638" y="3740151"/>
            <a:ext cx="184150" cy="93663"/>
          </a:xfrm>
          <a:custGeom>
            <a:avLst/>
            <a:gdLst/>
            <a:ahLst/>
            <a:cxnLst>
              <a:cxn ang="0">
                <a:pos x="113" y="16"/>
              </a:cxn>
              <a:cxn ang="0">
                <a:pos x="116" y="28"/>
              </a:cxn>
              <a:cxn ang="0">
                <a:pos x="111" y="37"/>
              </a:cxn>
              <a:cxn ang="0">
                <a:pos x="97" y="35"/>
              </a:cxn>
              <a:cxn ang="0">
                <a:pos x="102" y="45"/>
              </a:cxn>
              <a:cxn ang="0">
                <a:pos x="92" y="47"/>
              </a:cxn>
              <a:cxn ang="0">
                <a:pos x="102" y="47"/>
              </a:cxn>
              <a:cxn ang="0">
                <a:pos x="102" y="54"/>
              </a:cxn>
              <a:cxn ang="0">
                <a:pos x="69" y="37"/>
              </a:cxn>
              <a:cxn ang="0">
                <a:pos x="61" y="42"/>
              </a:cxn>
              <a:cxn ang="0">
                <a:pos x="69" y="47"/>
              </a:cxn>
              <a:cxn ang="0">
                <a:pos x="64" y="47"/>
              </a:cxn>
              <a:cxn ang="0">
                <a:pos x="64" y="59"/>
              </a:cxn>
              <a:cxn ang="0">
                <a:pos x="54" y="47"/>
              </a:cxn>
              <a:cxn ang="0">
                <a:pos x="21" y="33"/>
              </a:cxn>
              <a:cxn ang="0">
                <a:pos x="9" y="26"/>
              </a:cxn>
              <a:cxn ang="0">
                <a:pos x="0" y="7"/>
              </a:cxn>
              <a:cxn ang="0">
                <a:pos x="7" y="0"/>
              </a:cxn>
              <a:cxn ang="0">
                <a:pos x="43" y="9"/>
              </a:cxn>
              <a:cxn ang="0">
                <a:pos x="54" y="19"/>
              </a:cxn>
              <a:cxn ang="0">
                <a:pos x="71" y="11"/>
              </a:cxn>
              <a:cxn ang="0">
                <a:pos x="71" y="21"/>
              </a:cxn>
              <a:cxn ang="0">
                <a:pos x="85" y="14"/>
              </a:cxn>
              <a:cxn ang="0">
                <a:pos x="95" y="16"/>
              </a:cxn>
              <a:cxn ang="0">
                <a:pos x="99" y="11"/>
              </a:cxn>
              <a:cxn ang="0">
                <a:pos x="113" y="16"/>
              </a:cxn>
            </a:cxnLst>
            <a:rect l="0" t="0" r="r" b="b"/>
            <a:pathLst>
              <a:path w="116" h="59">
                <a:moveTo>
                  <a:pt x="113" y="16"/>
                </a:moveTo>
                <a:lnTo>
                  <a:pt x="116" y="28"/>
                </a:lnTo>
                <a:lnTo>
                  <a:pt x="111" y="37"/>
                </a:lnTo>
                <a:lnTo>
                  <a:pt x="97" y="35"/>
                </a:lnTo>
                <a:lnTo>
                  <a:pt x="102" y="45"/>
                </a:lnTo>
                <a:lnTo>
                  <a:pt x="92" y="47"/>
                </a:lnTo>
                <a:lnTo>
                  <a:pt x="102" y="47"/>
                </a:lnTo>
                <a:lnTo>
                  <a:pt x="102" y="54"/>
                </a:lnTo>
                <a:lnTo>
                  <a:pt x="69" y="37"/>
                </a:lnTo>
                <a:lnTo>
                  <a:pt x="61" y="42"/>
                </a:lnTo>
                <a:lnTo>
                  <a:pt x="69" y="47"/>
                </a:lnTo>
                <a:lnTo>
                  <a:pt x="64" y="47"/>
                </a:lnTo>
                <a:lnTo>
                  <a:pt x="64" y="59"/>
                </a:lnTo>
                <a:lnTo>
                  <a:pt x="54" y="47"/>
                </a:lnTo>
                <a:lnTo>
                  <a:pt x="21" y="33"/>
                </a:lnTo>
                <a:lnTo>
                  <a:pt x="9" y="26"/>
                </a:lnTo>
                <a:lnTo>
                  <a:pt x="0" y="7"/>
                </a:lnTo>
                <a:lnTo>
                  <a:pt x="7" y="0"/>
                </a:lnTo>
                <a:lnTo>
                  <a:pt x="43" y="9"/>
                </a:lnTo>
                <a:lnTo>
                  <a:pt x="54" y="19"/>
                </a:lnTo>
                <a:lnTo>
                  <a:pt x="71" y="11"/>
                </a:lnTo>
                <a:lnTo>
                  <a:pt x="71" y="21"/>
                </a:lnTo>
                <a:lnTo>
                  <a:pt x="85" y="14"/>
                </a:lnTo>
                <a:lnTo>
                  <a:pt x="95" y="16"/>
                </a:lnTo>
                <a:lnTo>
                  <a:pt x="99" y="11"/>
                </a:lnTo>
                <a:lnTo>
                  <a:pt x="113" y="16"/>
                </a:lnTo>
                <a:close/>
              </a:path>
            </a:pathLst>
          </a:custGeom>
          <a:noFill/>
          <a:ln w="2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46" name="Freeform 222"/>
          <p:cNvSpPr>
            <a:spLocks/>
          </p:cNvSpPr>
          <p:nvPr/>
        </p:nvSpPr>
        <p:spPr bwMode="auto">
          <a:xfrm>
            <a:off x="4843463" y="3792538"/>
            <a:ext cx="165100" cy="127000"/>
          </a:xfrm>
          <a:custGeom>
            <a:avLst/>
            <a:gdLst/>
            <a:ahLst/>
            <a:cxnLst>
              <a:cxn ang="0">
                <a:pos x="23" y="0"/>
              </a:cxn>
              <a:cxn ang="0">
                <a:pos x="56" y="14"/>
              </a:cxn>
              <a:cxn ang="0">
                <a:pos x="66" y="26"/>
              </a:cxn>
              <a:cxn ang="0">
                <a:pos x="66" y="14"/>
              </a:cxn>
              <a:cxn ang="0">
                <a:pos x="71" y="14"/>
              </a:cxn>
              <a:cxn ang="0">
                <a:pos x="63" y="9"/>
              </a:cxn>
              <a:cxn ang="0">
                <a:pos x="71" y="4"/>
              </a:cxn>
              <a:cxn ang="0">
                <a:pos x="104" y="21"/>
              </a:cxn>
              <a:cxn ang="0">
                <a:pos x="94" y="30"/>
              </a:cxn>
              <a:cxn ang="0">
                <a:pos x="85" y="28"/>
              </a:cxn>
              <a:cxn ang="0">
                <a:pos x="92" y="38"/>
              </a:cxn>
              <a:cxn ang="0">
                <a:pos x="85" y="38"/>
              </a:cxn>
              <a:cxn ang="0">
                <a:pos x="85" y="54"/>
              </a:cxn>
              <a:cxn ang="0">
                <a:pos x="99" y="61"/>
              </a:cxn>
              <a:cxn ang="0">
                <a:pos x="89" y="71"/>
              </a:cxn>
              <a:cxn ang="0">
                <a:pos x="92" y="78"/>
              </a:cxn>
              <a:cxn ang="0">
                <a:pos x="82" y="78"/>
              </a:cxn>
              <a:cxn ang="0">
                <a:pos x="85" y="66"/>
              </a:cxn>
              <a:cxn ang="0">
                <a:pos x="78" y="56"/>
              </a:cxn>
              <a:cxn ang="0">
                <a:pos x="61" y="52"/>
              </a:cxn>
              <a:cxn ang="0">
                <a:pos x="35" y="59"/>
              </a:cxn>
              <a:cxn ang="0">
                <a:pos x="26" y="66"/>
              </a:cxn>
              <a:cxn ang="0">
                <a:pos x="28" y="80"/>
              </a:cxn>
              <a:cxn ang="0">
                <a:pos x="23" y="80"/>
              </a:cxn>
              <a:cxn ang="0">
                <a:pos x="9" y="71"/>
              </a:cxn>
              <a:cxn ang="0">
                <a:pos x="9" y="40"/>
              </a:cxn>
              <a:cxn ang="0">
                <a:pos x="0" y="40"/>
              </a:cxn>
              <a:cxn ang="0">
                <a:pos x="21" y="21"/>
              </a:cxn>
              <a:cxn ang="0">
                <a:pos x="23" y="0"/>
              </a:cxn>
            </a:cxnLst>
            <a:rect l="0" t="0" r="r" b="b"/>
            <a:pathLst>
              <a:path w="104" h="80">
                <a:moveTo>
                  <a:pt x="23" y="0"/>
                </a:moveTo>
                <a:lnTo>
                  <a:pt x="56" y="14"/>
                </a:lnTo>
                <a:lnTo>
                  <a:pt x="66" y="26"/>
                </a:lnTo>
                <a:lnTo>
                  <a:pt x="66" y="14"/>
                </a:lnTo>
                <a:lnTo>
                  <a:pt x="71" y="14"/>
                </a:lnTo>
                <a:lnTo>
                  <a:pt x="63" y="9"/>
                </a:lnTo>
                <a:lnTo>
                  <a:pt x="71" y="4"/>
                </a:lnTo>
                <a:lnTo>
                  <a:pt x="104" y="21"/>
                </a:lnTo>
                <a:lnTo>
                  <a:pt x="94" y="30"/>
                </a:lnTo>
                <a:lnTo>
                  <a:pt x="85" y="28"/>
                </a:lnTo>
                <a:lnTo>
                  <a:pt x="92" y="38"/>
                </a:lnTo>
                <a:lnTo>
                  <a:pt x="85" y="38"/>
                </a:lnTo>
                <a:lnTo>
                  <a:pt x="85" y="54"/>
                </a:lnTo>
                <a:lnTo>
                  <a:pt x="99" y="61"/>
                </a:lnTo>
                <a:lnTo>
                  <a:pt x="89" y="71"/>
                </a:lnTo>
                <a:lnTo>
                  <a:pt x="92" y="78"/>
                </a:lnTo>
                <a:lnTo>
                  <a:pt x="82" y="78"/>
                </a:lnTo>
                <a:lnTo>
                  <a:pt x="85" y="66"/>
                </a:lnTo>
                <a:lnTo>
                  <a:pt x="78" y="56"/>
                </a:lnTo>
                <a:lnTo>
                  <a:pt x="61" y="52"/>
                </a:lnTo>
                <a:lnTo>
                  <a:pt x="35" y="59"/>
                </a:lnTo>
                <a:lnTo>
                  <a:pt x="26" y="66"/>
                </a:lnTo>
                <a:lnTo>
                  <a:pt x="28" y="80"/>
                </a:lnTo>
                <a:lnTo>
                  <a:pt x="23" y="80"/>
                </a:lnTo>
                <a:lnTo>
                  <a:pt x="9" y="71"/>
                </a:lnTo>
                <a:lnTo>
                  <a:pt x="9" y="40"/>
                </a:lnTo>
                <a:lnTo>
                  <a:pt x="0" y="40"/>
                </a:lnTo>
                <a:lnTo>
                  <a:pt x="21" y="21"/>
                </a:lnTo>
                <a:lnTo>
                  <a:pt x="23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47" name="Freeform 223"/>
          <p:cNvSpPr>
            <a:spLocks/>
          </p:cNvSpPr>
          <p:nvPr/>
        </p:nvSpPr>
        <p:spPr bwMode="auto">
          <a:xfrm>
            <a:off x="4843463" y="3792538"/>
            <a:ext cx="165100" cy="127000"/>
          </a:xfrm>
          <a:custGeom>
            <a:avLst/>
            <a:gdLst/>
            <a:ahLst/>
            <a:cxnLst>
              <a:cxn ang="0">
                <a:pos x="23" y="0"/>
              </a:cxn>
              <a:cxn ang="0">
                <a:pos x="56" y="14"/>
              </a:cxn>
              <a:cxn ang="0">
                <a:pos x="66" y="26"/>
              </a:cxn>
              <a:cxn ang="0">
                <a:pos x="66" y="14"/>
              </a:cxn>
              <a:cxn ang="0">
                <a:pos x="71" y="14"/>
              </a:cxn>
              <a:cxn ang="0">
                <a:pos x="63" y="9"/>
              </a:cxn>
              <a:cxn ang="0">
                <a:pos x="71" y="4"/>
              </a:cxn>
              <a:cxn ang="0">
                <a:pos x="104" y="21"/>
              </a:cxn>
              <a:cxn ang="0">
                <a:pos x="94" y="30"/>
              </a:cxn>
              <a:cxn ang="0">
                <a:pos x="85" y="28"/>
              </a:cxn>
              <a:cxn ang="0">
                <a:pos x="92" y="38"/>
              </a:cxn>
              <a:cxn ang="0">
                <a:pos x="85" y="38"/>
              </a:cxn>
              <a:cxn ang="0">
                <a:pos x="85" y="54"/>
              </a:cxn>
              <a:cxn ang="0">
                <a:pos x="99" y="61"/>
              </a:cxn>
              <a:cxn ang="0">
                <a:pos x="89" y="71"/>
              </a:cxn>
              <a:cxn ang="0">
                <a:pos x="92" y="78"/>
              </a:cxn>
              <a:cxn ang="0">
                <a:pos x="82" y="78"/>
              </a:cxn>
              <a:cxn ang="0">
                <a:pos x="85" y="66"/>
              </a:cxn>
              <a:cxn ang="0">
                <a:pos x="78" y="56"/>
              </a:cxn>
              <a:cxn ang="0">
                <a:pos x="61" y="52"/>
              </a:cxn>
              <a:cxn ang="0">
                <a:pos x="35" y="59"/>
              </a:cxn>
              <a:cxn ang="0">
                <a:pos x="26" y="66"/>
              </a:cxn>
              <a:cxn ang="0">
                <a:pos x="28" y="80"/>
              </a:cxn>
              <a:cxn ang="0">
                <a:pos x="23" y="80"/>
              </a:cxn>
              <a:cxn ang="0">
                <a:pos x="9" y="71"/>
              </a:cxn>
              <a:cxn ang="0">
                <a:pos x="9" y="40"/>
              </a:cxn>
              <a:cxn ang="0">
                <a:pos x="0" y="40"/>
              </a:cxn>
              <a:cxn ang="0">
                <a:pos x="21" y="21"/>
              </a:cxn>
              <a:cxn ang="0">
                <a:pos x="23" y="0"/>
              </a:cxn>
            </a:cxnLst>
            <a:rect l="0" t="0" r="r" b="b"/>
            <a:pathLst>
              <a:path w="104" h="80">
                <a:moveTo>
                  <a:pt x="23" y="0"/>
                </a:moveTo>
                <a:lnTo>
                  <a:pt x="56" y="14"/>
                </a:lnTo>
                <a:lnTo>
                  <a:pt x="66" y="26"/>
                </a:lnTo>
                <a:lnTo>
                  <a:pt x="66" y="14"/>
                </a:lnTo>
                <a:lnTo>
                  <a:pt x="71" y="14"/>
                </a:lnTo>
                <a:lnTo>
                  <a:pt x="63" y="9"/>
                </a:lnTo>
                <a:lnTo>
                  <a:pt x="71" y="4"/>
                </a:lnTo>
                <a:lnTo>
                  <a:pt x="104" y="21"/>
                </a:lnTo>
                <a:lnTo>
                  <a:pt x="94" y="30"/>
                </a:lnTo>
                <a:lnTo>
                  <a:pt x="85" y="28"/>
                </a:lnTo>
                <a:lnTo>
                  <a:pt x="92" y="38"/>
                </a:lnTo>
                <a:lnTo>
                  <a:pt x="85" y="38"/>
                </a:lnTo>
                <a:lnTo>
                  <a:pt x="85" y="54"/>
                </a:lnTo>
                <a:lnTo>
                  <a:pt x="99" y="61"/>
                </a:lnTo>
                <a:lnTo>
                  <a:pt x="89" y="71"/>
                </a:lnTo>
                <a:lnTo>
                  <a:pt x="92" y="78"/>
                </a:lnTo>
                <a:lnTo>
                  <a:pt x="82" y="78"/>
                </a:lnTo>
                <a:lnTo>
                  <a:pt x="85" y="66"/>
                </a:lnTo>
                <a:lnTo>
                  <a:pt x="78" y="56"/>
                </a:lnTo>
                <a:lnTo>
                  <a:pt x="61" y="52"/>
                </a:lnTo>
                <a:lnTo>
                  <a:pt x="35" y="59"/>
                </a:lnTo>
                <a:lnTo>
                  <a:pt x="26" y="66"/>
                </a:lnTo>
                <a:lnTo>
                  <a:pt x="28" y="80"/>
                </a:lnTo>
                <a:lnTo>
                  <a:pt x="23" y="80"/>
                </a:lnTo>
                <a:lnTo>
                  <a:pt x="9" y="71"/>
                </a:lnTo>
                <a:lnTo>
                  <a:pt x="9" y="40"/>
                </a:lnTo>
                <a:lnTo>
                  <a:pt x="0" y="40"/>
                </a:lnTo>
                <a:lnTo>
                  <a:pt x="21" y="21"/>
                </a:lnTo>
                <a:lnTo>
                  <a:pt x="23" y="0"/>
                </a:lnTo>
                <a:close/>
              </a:path>
            </a:pathLst>
          </a:custGeom>
          <a:noFill/>
          <a:ln w="2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48" name="Freeform 224"/>
          <p:cNvSpPr>
            <a:spLocks noEditPoints="1"/>
          </p:cNvSpPr>
          <p:nvPr/>
        </p:nvSpPr>
        <p:spPr bwMode="auto">
          <a:xfrm>
            <a:off x="4595813" y="3117851"/>
            <a:ext cx="415925" cy="427038"/>
          </a:xfrm>
          <a:custGeom>
            <a:avLst/>
            <a:gdLst/>
            <a:ahLst/>
            <a:cxnLst>
              <a:cxn ang="0">
                <a:pos x="9" y="241"/>
              </a:cxn>
              <a:cxn ang="0">
                <a:pos x="33" y="222"/>
              </a:cxn>
              <a:cxn ang="0">
                <a:pos x="71" y="205"/>
              </a:cxn>
              <a:cxn ang="0">
                <a:pos x="130" y="141"/>
              </a:cxn>
              <a:cxn ang="0">
                <a:pos x="186" y="80"/>
              </a:cxn>
              <a:cxn ang="0">
                <a:pos x="186" y="82"/>
              </a:cxn>
              <a:cxn ang="0">
                <a:pos x="222" y="0"/>
              </a:cxn>
              <a:cxn ang="0">
                <a:pos x="241" y="23"/>
              </a:cxn>
              <a:cxn ang="0">
                <a:pos x="257" y="47"/>
              </a:cxn>
              <a:cxn ang="0">
                <a:pos x="238" y="73"/>
              </a:cxn>
              <a:cxn ang="0">
                <a:pos x="238" y="104"/>
              </a:cxn>
              <a:cxn ang="0">
                <a:pos x="224" y="132"/>
              </a:cxn>
              <a:cxn ang="0">
                <a:pos x="210" y="153"/>
              </a:cxn>
              <a:cxn ang="0">
                <a:pos x="186" y="163"/>
              </a:cxn>
              <a:cxn ang="0">
                <a:pos x="189" y="179"/>
              </a:cxn>
              <a:cxn ang="0">
                <a:pos x="191" y="205"/>
              </a:cxn>
              <a:cxn ang="0">
                <a:pos x="172" y="222"/>
              </a:cxn>
              <a:cxn ang="0">
                <a:pos x="158" y="233"/>
              </a:cxn>
              <a:cxn ang="0">
                <a:pos x="153" y="248"/>
              </a:cxn>
              <a:cxn ang="0">
                <a:pos x="125" y="269"/>
              </a:cxn>
              <a:cxn ang="0">
                <a:pos x="113" y="243"/>
              </a:cxn>
              <a:cxn ang="0">
                <a:pos x="106" y="226"/>
              </a:cxn>
              <a:cxn ang="0">
                <a:pos x="78" y="243"/>
              </a:cxn>
              <a:cxn ang="0">
                <a:pos x="68" y="250"/>
              </a:cxn>
              <a:cxn ang="0">
                <a:pos x="45" y="257"/>
              </a:cxn>
              <a:cxn ang="0">
                <a:pos x="28" y="243"/>
              </a:cxn>
              <a:cxn ang="0">
                <a:pos x="16" y="266"/>
              </a:cxn>
              <a:cxn ang="0">
                <a:pos x="66" y="111"/>
              </a:cxn>
              <a:cxn ang="0">
                <a:pos x="78" y="82"/>
              </a:cxn>
              <a:cxn ang="0">
                <a:pos x="71" y="73"/>
              </a:cxn>
              <a:cxn ang="0">
                <a:pos x="101" y="33"/>
              </a:cxn>
              <a:cxn ang="0">
                <a:pos x="108" y="73"/>
              </a:cxn>
              <a:cxn ang="0">
                <a:pos x="85" y="108"/>
              </a:cxn>
            </a:cxnLst>
            <a:rect l="0" t="0" r="r" b="b"/>
            <a:pathLst>
              <a:path w="262" h="269">
                <a:moveTo>
                  <a:pt x="16" y="266"/>
                </a:moveTo>
                <a:lnTo>
                  <a:pt x="9" y="241"/>
                </a:lnTo>
                <a:lnTo>
                  <a:pt x="0" y="233"/>
                </a:lnTo>
                <a:lnTo>
                  <a:pt x="33" y="222"/>
                </a:lnTo>
                <a:lnTo>
                  <a:pt x="54" y="205"/>
                </a:lnTo>
                <a:lnTo>
                  <a:pt x="71" y="205"/>
                </a:lnTo>
                <a:lnTo>
                  <a:pt x="106" y="177"/>
                </a:lnTo>
                <a:lnTo>
                  <a:pt x="130" y="141"/>
                </a:lnTo>
                <a:lnTo>
                  <a:pt x="142" y="108"/>
                </a:lnTo>
                <a:lnTo>
                  <a:pt x="186" y="80"/>
                </a:lnTo>
                <a:lnTo>
                  <a:pt x="189" y="85"/>
                </a:lnTo>
                <a:lnTo>
                  <a:pt x="186" y="82"/>
                </a:lnTo>
                <a:lnTo>
                  <a:pt x="201" y="66"/>
                </a:lnTo>
                <a:lnTo>
                  <a:pt x="222" y="0"/>
                </a:lnTo>
                <a:lnTo>
                  <a:pt x="241" y="7"/>
                </a:lnTo>
                <a:lnTo>
                  <a:pt x="241" y="23"/>
                </a:lnTo>
                <a:lnTo>
                  <a:pt x="262" y="37"/>
                </a:lnTo>
                <a:lnTo>
                  <a:pt x="257" y="47"/>
                </a:lnTo>
                <a:lnTo>
                  <a:pt x="238" y="54"/>
                </a:lnTo>
                <a:lnTo>
                  <a:pt x="238" y="73"/>
                </a:lnTo>
                <a:lnTo>
                  <a:pt x="231" y="92"/>
                </a:lnTo>
                <a:lnTo>
                  <a:pt x="238" y="104"/>
                </a:lnTo>
                <a:lnTo>
                  <a:pt x="245" y="108"/>
                </a:lnTo>
                <a:lnTo>
                  <a:pt x="224" y="132"/>
                </a:lnTo>
                <a:lnTo>
                  <a:pt x="229" y="153"/>
                </a:lnTo>
                <a:lnTo>
                  <a:pt x="210" y="153"/>
                </a:lnTo>
                <a:lnTo>
                  <a:pt x="208" y="160"/>
                </a:lnTo>
                <a:lnTo>
                  <a:pt x="186" y="163"/>
                </a:lnTo>
                <a:lnTo>
                  <a:pt x="184" y="170"/>
                </a:lnTo>
                <a:lnTo>
                  <a:pt x="189" y="179"/>
                </a:lnTo>
                <a:lnTo>
                  <a:pt x="179" y="193"/>
                </a:lnTo>
                <a:lnTo>
                  <a:pt x="191" y="205"/>
                </a:lnTo>
                <a:lnTo>
                  <a:pt x="189" y="238"/>
                </a:lnTo>
                <a:lnTo>
                  <a:pt x="172" y="222"/>
                </a:lnTo>
                <a:lnTo>
                  <a:pt x="167" y="231"/>
                </a:lnTo>
                <a:lnTo>
                  <a:pt x="158" y="233"/>
                </a:lnTo>
                <a:lnTo>
                  <a:pt x="160" y="245"/>
                </a:lnTo>
                <a:lnTo>
                  <a:pt x="153" y="248"/>
                </a:lnTo>
                <a:lnTo>
                  <a:pt x="153" y="255"/>
                </a:lnTo>
                <a:lnTo>
                  <a:pt x="125" y="269"/>
                </a:lnTo>
                <a:lnTo>
                  <a:pt x="125" y="252"/>
                </a:lnTo>
                <a:lnTo>
                  <a:pt x="113" y="243"/>
                </a:lnTo>
                <a:lnTo>
                  <a:pt x="113" y="231"/>
                </a:lnTo>
                <a:lnTo>
                  <a:pt x="106" y="226"/>
                </a:lnTo>
                <a:lnTo>
                  <a:pt x="90" y="231"/>
                </a:lnTo>
                <a:lnTo>
                  <a:pt x="78" y="243"/>
                </a:lnTo>
                <a:lnTo>
                  <a:pt x="78" y="255"/>
                </a:lnTo>
                <a:lnTo>
                  <a:pt x="68" y="250"/>
                </a:lnTo>
                <a:lnTo>
                  <a:pt x="49" y="259"/>
                </a:lnTo>
                <a:lnTo>
                  <a:pt x="45" y="257"/>
                </a:lnTo>
                <a:lnTo>
                  <a:pt x="45" y="245"/>
                </a:lnTo>
                <a:lnTo>
                  <a:pt x="28" y="243"/>
                </a:lnTo>
                <a:lnTo>
                  <a:pt x="28" y="250"/>
                </a:lnTo>
                <a:lnTo>
                  <a:pt x="16" y="266"/>
                </a:lnTo>
                <a:close/>
                <a:moveTo>
                  <a:pt x="85" y="108"/>
                </a:moveTo>
                <a:lnTo>
                  <a:pt x="66" y="111"/>
                </a:lnTo>
                <a:lnTo>
                  <a:pt x="82" y="89"/>
                </a:lnTo>
                <a:lnTo>
                  <a:pt x="78" y="82"/>
                </a:lnTo>
                <a:lnTo>
                  <a:pt x="71" y="87"/>
                </a:lnTo>
                <a:lnTo>
                  <a:pt x="71" y="73"/>
                </a:lnTo>
                <a:lnTo>
                  <a:pt x="80" y="54"/>
                </a:lnTo>
                <a:lnTo>
                  <a:pt x="101" y="33"/>
                </a:lnTo>
                <a:lnTo>
                  <a:pt x="92" y="70"/>
                </a:lnTo>
                <a:lnTo>
                  <a:pt x="108" y="73"/>
                </a:lnTo>
                <a:lnTo>
                  <a:pt x="101" y="94"/>
                </a:lnTo>
                <a:lnTo>
                  <a:pt x="85" y="108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49" name="Freeform 225"/>
          <p:cNvSpPr>
            <a:spLocks noEditPoints="1"/>
          </p:cNvSpPr>
          <p:nvPr/>
        </p:nvSpPr>
        <p:spPr bwMode="auto">
          <a:xfrm>
            <a:off x="4595813" y="3117851"/>
            <a:ext cx="415925" cy="427038"/>
          </a:xfrm>
          <a:custGeom>
            <a:avLst/>
            <a:gdLst/>
            <a:ahLst/>
            <a:cxnLst>
              <a:cxn ang="0">
                <a:pos x="9" y="241"/>
              </a:cxn>
              <a:cxn ang="0">
                <a:pos x="33" y="222"/>
              </a:cxn>
              <a:cxn ang="0">
                <a:pos x="71" y="205"/>
              </a:cxn>
              <a:cxn ang="0">
                <a:pos x="130" y="141"/>
              </a:cxn>
              <a:cxn ang="0">
                <a:pos x="186" y="80"/>
              </a:cxn>
              <a:cxn ang="0">
                <a:pos x="186" y="82"/>
              </a:cxn>
              <a:cxn ang="0">
                <a:pos x="222" y="0"/>
              </a:cxn>
              <a:cxn ang="0">
                <a:pos x="241" y="23"/>
              </a:cxn>
              <a:cxn ang="0">
                <a:pos x="257" y="47"/>
              </a:cxn>
              <a:cxn ang="0">
                <a:pos x="238" y="73"/>
              </a:cxn>
              <a:cxn ang="0">
                <a:pos x="238" y="104"/>
              </a:cxn>
              <a:cxn ang="0">
                <a:pos x="224" y="132"/>
              </a:cxn>
              <a:cxn ang="0">
                <a:pos x="210" y="153"/>
              </a:cxn>
              <a:cxn ang="0">
                <a:pos x="186" y="163"/>
              </a:cxn>
              <a:cxn ang="0">
                <a:pos x="189" y="179"/>
              </a:cxn>
              <a:cxn ang="0">
                <a:pos x="191" y="205"/>
              </a:cxn>
              <a:cxn ang="0">
                <a:pos x="172" y="222"/>
              </a:cxn>
              <a:cxn ang="0">
                <a:pos x="158" y="233"/>
              </a:cxn>
              <a:cxn ang="0">
                <a:pos x="153" y="248"/>
              </a:cxn>
              <a:cxn ang="0">
                <a:pos x="125" y="269"/>
              </a:cxn>
              <a:cxn ang="0">
                <a:pos x="113" y="243"/>
              </a:cxn>
              <a:cxn ang="0">
                <a:pos x="106" y="226"/>
              </a:cxn>
              <a:cxn ang="0">
                <a:pos x="78" y="243"/>
              </a:cxn>
              <a:cxn ang="0">
                <a:pos x="68" y="250"/>
              </a:cxn>
              <a:cxn ang="0">
                <a:pos x="45" y="257"/>
              </a:cxn>
              <a:cxn ang="0">
                <a:pos x="28" y="243"/>
              </a:cxn>
              <a:cxn ang="0">
                <a:pos x="16" y="266"/>
              </a:cxn>
              <a:cxn ang="0">
                <a:pos x="66" y="111"/>
              </a:cxn>
              <a:cxn ang="0">
                <a:pos x="78" y="82"/>
              </a:cxn>
              <a:cxn ang="0">
                <a:pos x="71" y="73"/>
              </a:cxn>
              <a:cxn ang="0">
                <a:pos x="101" y="33"/>
              </a:cxn>
              <a:cxn ang="0">
                <a:pos x="108" y="73"/>
              </a:cxn>
              <a:cxn ang="0">
                <a:pos x="85" y="108"/>
              </a:cxn>
            </a:cxnLst>
            <a:rect l="0" t="0" r="r" b="b"/>
            <a:pathLst>
              <a:path w="262" h="269">
                <a:moveTo>
                  <a:pt x="16" y="266"/>
                </a:moveTo>
                <a:lnTo>
                  <a:pt x="9" y="241"/>
                </a:lnTo>
                <a:lnTo>
                  <a:pt x="0" y="233"/>
                </a:lnTo>
                <a:lnTo>
                  <a:pt x="33" y="222"/>
                </a:lnTo>
                <a:lnTo>
                  <a:pt x="54" y="205"/>
                </a:lnTo>
                <a:lnTo>
                  <a:pt x="71" y="205"/>
                </a:lnTo>
                <a:lnTo>
                  <a:pt x="106" y="177"/>
                </a:lnTo>
                <a:lnTo>
                  <a:pt x="130" y="141"/>
                </a:lnTo>
                <a:lnTo>
                  <a:pt x="142" y="108"/>
                </a:lnTo>
                <a:lnTo>
                  <a:pt x="186" y="80"/>
                </a:lnTo>
                <a:lnTo>
                  <a:pt x="189" y="85"/>
                </a:lnTo>
                <a:lnTo>
                  <a:pt x="186" y="82"/>
                </a:lnTo>
                <a:lnTo>
                  <a:pt x="201" y="66"/>
                </a:lnTo>
                <a:lnTo>
                  <a:pt x="222" y="0"/>
                </a:lnTo>
                <a:lnTo>
                  <a:pt x="241" y="7"/>
                </a:lnTo>
                <a:lnTo>
                  <a:pt x="241" y="23"/>
                </a:lnTo>
                <a:lnTo>
                  <a:pt x="262" y="37"/>
                </a:lnTo>
                <a:lnTo>
                  <a:pt x="257" y="47"/>
                </a:lnTo>
                <a:lnTo>
                  <a:pt x="238" y="54"/>
                </a:lnTo>
                <a:lnTo>
                  <a:pt x="238" y="73"/>
                </a:lnTo>
                <a:lnTo>
                  <a:pt x="231" y="92"/>
                </a:lnTo>
                <a:lnTo>
                  <a:pt x="238" y="104"/>
                </a:lnTo>
                <a:lnTo>
                  <a:pt x="245" y="108"/>
                </a:lnTo>
                <a:lnTo>
                  <a:pt x="224" y="132"/>
                </a:lnTo>
                <a:lnTo>
                  <a:pt x="229" y="153"/>
                </a:lnTo>
                <a:lnTo>
                  <a:pt x="210" y="153"/>
                </a:lnTo>
                <a:lnTo>
                  <a:pt x="208" y="160"/>
                </a:lnTo>
                <a:lnTo>
                  <a:pt x="186" y="163"/>
                </a:lnTo>
                <a:lnTo>
                  <a:pt x="184" y="170"/>
                </a:lnTo>
                <a:lnTo>
                  <a:pt x="189" y="179"/>
                </a:lnTo>
                <a:lnTo>
                  <a:pt x="179" y="193"/>
                </a:lnTo>
                <a:lnTo>
                  <a:pt x="191" y="205"/>
                </a:lnTo>
                <a:lnTo>
                  <a:pt x="189" y="238"/>
                </a:lnTo>
                <a:lnTo>
                  <a:pt x="172" y="222"/>
                </a:lnTo>
                <a:lnTo>
                  <a:pt x="167" y="231"/>
                </a:lnTo>
                <a:lnTo>
                  <a:pt x="158" y="233"/>
                </a:lnTo>
                <a:lnTo>
                  <a:pt x="160" y="245"/>
                </a:lnTo>
                <a:lnTo>
                  <a:pt x="153" y="248"/>
                </a:lnTo>
                <a:lnTo>
                  <a:pt x="153" y="255"/>
                </a:lnTo>
                <a:lnTo>
                  <a:pt x="125" y="269"/>
                </a:lnTo>
                <a:lnTo>
                  <a:pt x="125" y="252"/>
                </a:lnTo>
                <a:lnTo>
                  <a:pt x="113" y="243"/>
                </a:lnTo>
                <a:lnTo>
                  <a:pt x="113" y="231"/>
                </a:lnTo>
                <a:lnTo>
                  <a:pt x="106" y="226"/>
                </a:lnTo>
                <a:lnTo>
                  <a:pt x="90" y="231"/>
                </a:lnTo>
                <a:lnTo>
                  <a:pt x="78" y="243"/>
                </a:lnTo>
                <a:lnTo>
                  <a:pt x="78" y="255"/>
                </a:lnTo>
                <a:lnTo>
                  <a:pt x="68" y="250"/>
                </a:lnTo>
                <a:lnTo>
                  <a:pt x="49" y="259"/>
                </a:lnTo>
                <a:lnTo>
                  <a:pt x="45" y="257"/>
                </a:lnTo>
                <a:lnTo>
                  <a:pt x="45" y="245"/>
                </a:lnTo>
                <a:lnTo>
                  <a:pt x="28" y="243"/>
                </a:lnTo>
                <a:lnTo>
                  <a:pt x="28" y="250"/>
                </a:lnTo>
                <a:lnTo>
                  <a:pt x="16" y="266"/>
                </a:lnTo>
                <a:close/>
                <a:moveTo>
                  <a:pt x="85" y="108"/>
                </a:moveTo>
                <a:lnTo>
                  <a:pt x="66" y="111"/>
                </a:lnTo>
                <a:lnTo>
                  <a:pt x="82" y="89"/>
                </a:lnTo>
                <a:lnTo>
                  <a:pt x="78" y="82"/>
                </a:lnTo>
                <a:lnTo>
                  <a:pt x="71" y="87"/>
                </a:lnTo>
                <a:lnTo>
                  <a:pt x="71" y="73"/>
                </a:lnTo>
                <a:lnTo>
                  <a:pt x="80" y="54"/>
                </a:lnTo>
                <a:lnTo>
                  <a:pt x="101" y="33"/>
                </a:lnTo>
                <a:lnTo>
                  <a:pt x="92" y="70"/>
                </a:lnTo>
                <a:lnTo>
                  <a:pt x="108" y="73"/>
                </a:lnTo>
                <a:lnTo>
                  <a:pt x="101" y="94"/>
                </a:lnTo>
                <a:lnTo>
                  <a:pt x="85" y="108"/>
                </a:lnTo>
                <a:close/>
              </a:path>
            </a:pathLst>
          </a:custGeom>
          <a:noFill/>
          <a:ln w="2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50" name="Freeform 226"/>
          <p:cNvSpPr>
            <a:spLocks/>
          </p:cNvSpPr>
          <p:nvPr/>
        </p:nvSpPr>
        <p:spPr bwMode="auto">
          <a:xfrm>
            <a:off x="4433888" y="3487738"/>
            <a:ext cx="187325" cy="165100"/>
          </a:xfrm>
          <a:custGeom>
            <a:avLst/>
            <a:gdLst/>
            <a:ahLst/>
            <a:cxnLst>
              <a:cxn ang="0">
                <a:pos x="97" y="88"/>
              </a:cxn>
              <a:cxn ang="0">
                <a:pos x="73" y="78"/>
              </a:cxn>
              <a:cxn ang="0">
                <a:pos x="64" y="83"/>
              </a:cxn>
              <a:cxn ang="0">
                <a:pos x="64" y="78"/>
              </a:cxn>
              <a:cxn ang="0">
                <a:pos x="52" y="83"/>
              </a:cxn>
              <a:cxn ang="0">
                <a:pos x="45" y="78"/>
              </a:cxn>
              <a:cxn ang="0">
                <a:pos x="24" y="104"/>
              </a:cxn>
              <a:cxn ang="0">
                <a:pos x="21" y="95"/>
              </a:cxn>
              <a:cxn ang="0">
                <a:pos x="12" y="90"/>
              </a:cxn>
              <a:cxn ang="0">
                <a:pos x="3" y="102"/>
              </a:cxn>
              <a:cxn ang="0">
                <a:pos x="0" y="83"/>
              </a:cxn>
              <a:cxn ang="0">
                <a:pos x="5" y="64"/>
              </a:cxn>
              <a:cxn ang="0">
                <a:pos x="3" y="55"/>
              </a:cxn>
              <a:cxn ang="0">
                <a:pos x="7" y="48"/>
              </a:cxn>
              <a:cxn ang="0">
                <a:pos x="3" y="38"/>
              </a:cxn>
              <a:cxn ang="0">
                <a:pos x="10" y="33"/>
              </a:cxn>
              <a:cxn ang="0">
                <a:pos x="14" y="10"/>
              </a:cxn>
              <a:cxn ang="0">
                <a:pos x="33" y="5"/>
              </a:cxn>
              <a:cxn ang="0">
                <a:pos x="26" y="19"/>
              </a:cxn>
              <a:cxn ang="0">
                <a:pos x="55" y="36"/>
              </a:cxn>
              <a:cxn ang="0">
                <a:pos x="73" y="26"/>
              </a:cxn>
              <a:cxn ang="0">
                <a:pos x="78" y="8"/>
              </a:cxn>
              <a:cxn ang="0">
                <a:pos x="102" y="0"/>
              </a:cxn>
              <a:cxn ang="0">
                <a:pos x="111" y="8"/>
              </a:cxn>
              <a:cxn ang="0">
                <a:pos x="118" y="33"/>
              </a:cxn>
              <a:cxn ang="0">
                <a:pos x="116" y="59"/>
              </a:cxn>
              <a:cxn ang="0">
                <a:pos x="109" y="62"/>
              </a:cxn>
              <a:cxn ang="0">
                <a:pos x="111" y="69"/>
              </a:cxn>
              <a:cxn ang="0">
                <a:pos x="97" y="88"/>
              </a:cxn>
            </a:cxnLst>
            <a:rect l="0" t="0" r="r" b="b"/>
            <a:pathLst>
              <a:path w="118" h="104">
                <a:moveTo>
                  <a:pt x="97" y="88"/>
                </a:moveTo>
                <a:lnTo>
                  <a:pt x="73" y="78"/>
                </a:lnTo>
                <a:lnTo>
                  <a:pt x="64" y="83"/>
                </a:lnTo>
                <a:lnTo>
                  <a:pt x="64" y="78"/>
                </a:lnTo>
                <a:lnTo>
                  <a:pt x="52" y="83"/>
                </a:lnTo>
                <a:lnTo>
                  <a:pt x="45" y="78"/>
                </a:lnTo>
                <a:lnTo>
                  <a:pt x="24" y="104"/>
                </a:lnTo>
                <a:lnTo>
                  <a:pt x="21" y="95"/>
                </a:lnTo>
                <a:lnTo>
                  <a:pt x="12" y="90"/>
                </a:lnTo>
                <a:lnTo>
                  <a:pt x="3" y="102"/>
                </a:lnTo>
                <a:lnTo>
                  <a:pt x="0" y="83"/>
                </a:lnTo>
                <a:lnTo>
                  <a:pt x="5" y="64"/>
                </a:lnTo>
                <a:lnTo>
                  <a:pt x="3" y="55"/>
                </a:lnTo>
                <a:lnTo>
                  <a:pt x="7" y="48"/>
                </a:lnTo>
                <a:lnTo>
                  <a:pt x="3" y="38"/>
                </a:lnTo>
                <a:lnTo>
                  <a:pt x="10" y="33"/>
                </a:lnTo>
                <a:lnTo>
                  <a:pt x="14" y="10"/>
                </a:lnTo>
                <a:lnTo>
                  <a:pt x="33" y="5"/>
                </a:lnTo>
                <a:lnTo>
                  <a:pt x="26" y="19"/>
                </a:lnTo>
                <a:lnTo>
                  <a:pt x="55" y="36"/>
                </a:lnTo>
                <a:lnTo>
                  <a:pt x="73" y="26"/>
                </a:lnTo>
                <a:lnTo>
                  <a:pt x="78" y="8"/>
                </a:lnTo>
                <a:lnTo>
                  <a:pt x="102" y="0"/>
                </a:lnTo>
                <a:lnTo>
                  <a:pt x="111" y="8"/>
                </a:lnTo>
                <a:lnTo>
                  <a:pt x="118" y="33"/>
                </a:lnTo>
                <a:lnTo>
                  <a:pt x="116" y="59"/>
                </a:lnTo>
                <a:lnTo>
                  <a:pt x="109" y="62"/>
                </a:lnTo>
                <a:lnTo>
                  <a:pt x="111" y="69"/>
                </a:lnTo>
                <a:lnTo>
                  <a:pt x="97" y="88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51" name="Freeform 227"/>
          <p:cNvSpPr>
            <a:spLocks/>
          </p:cNvSpPr>
          <p:nvPr/>
        </p:nvSpPr>
        <p:spPr bwMode="auto">
          <a:xfrm>
            <a:off x="4433888" y="3487738"/>
            <a:ext cx="187325" cy="165100"/>
          </a:xfrm>
          <a:custGeom>
            <a:avLst/>
            <a:gdLst/>
            <a:ahLst/>
            <a:cxnLst>
              <a:cxn ang="0">
                <a:pos x="97" y="88"/>
              </a:cxn>
              <a:cxn ang="0">
                <a:pos x="73" y="78"/>
              </a:cxn>
              <a:cxn ang="0">
                <a:pos x="64" y="83"/>
              </a:cxn>
              <a:cxn ang="0">
                <a:pos x="64" y="78"/>
              </a:cxn>
              <a:cxn ang="0">
                <a:pos x="52" y="83"/>
              </a:cxn>
              <a:cxn ang="0">
                <a:pos x="45" y="78"/>
              </a:cxn>
              <a:cxn ang="0">
                <a:pos x="24" y="104"/>
              </a:cxn>
              <a:cxn ang="0">
                <a:pos x="21" y="95"/>
              </a:cxn>
              <a:cxn ang="0">
                <a:pos x="12" y="90"/>
              </a:cxn>
              <a:cxn ang="0">
                <a:pos x="3" y="102"/>
              </a:cxn>
              <a:cxn ang="0">
                <a:pos x="0" y="83"/>
              </a:cxn>
              <a:cxn ang="0">
                <a:pos x="5" y="64"/>
              </a:cxn>
              <a:cxn ang="0">
                <a:pos x="3" y="55"/>
              </a:cxn>
              <a:cxn ang="0">
                <a:pos x="7" y="48"/>
              </a:cxn>
              <a:cxn ang="0">
                <a:pos x="3" y="38"/>
              </a:cxn>
              <a:cxn ang="0">
                <a:pos x="10" y="33"/>
              </a:cxn>
              <a:cxn ang="0">
                <a:pos x="14" y="10"/>
              </a:cxn>
              <a:cxn ang="0">
                <a:pos x="33" y="5"/>
              </a:cxn>
              <a:cxn ang="0">
                <a:pos x="26" y="19"/>
              </a:cxn>
              <a:cxn ang="0">
                <a:pos x="55" y="36"/>
              </a:cxn>
              <a:cxn ang="0">
                <a:pos x="73" y="26"/>
              </a:cxn>
              <a:cxn ang="0">
                <a:pos x="78" y="8"/>
              </a:cxn>
              <a:cxn ang="0">
                <a:pos x="102" y="0"/>
              </a:cxn>
              <a:cxn ang="0">
                <a:pos x="111" y="8"/>
              </a:cxn>
              <a:cxn ang="0">
                <a:pos x="118" y="33"/>
              </a:cxn>
              <a:cxn ang="0">
                <a:pos x="116" y="59"/>
              </a:cxn>
              <a:cxn ang="0">
                <a:pos x="109" y="62"/>
              </a:cxn>
              <a:cxn ang="0">
                <a:pos x="111" y="69"/>
              </a:cxn>
              <a:cxn ang="0">
                <a:pos x="97" y="88"/>
              </a:cxn>
            </a:cxnLst>
            <a:rect l="0" t="0" r="r" b="b"/>
            <a:pathLst>
              <a:path w="118" h="104">
                <a:moveTo>
                  <a:pt x="97" y="88"/>
                </a:moveTo>
                <a:lnTo>
                  <a:pt x="73" y="78"/>
                </a:lnTo>
                <a:lnTo>
                  <a:pt x="64" y="83"/>
                </a:lnTo>
                <a:lnTo>
                  <a:pt x="64" y="78"/>
                </a:lnTo>
                <a:lnTo>
                  <a:pt x="52" y="83"/>
                </a:lnTo>
                <a:lnTo>
                  <a:pt x="45" y="78"/>
                </a:lnTo>
                <a:lnTo>
                  <a:pt x="24" y="104"/>
                </a:lnTo>
                <a:lnTo>
                  <a:pt x="21" y="95"/>
                </a:lnTo>
                <a:lnTo>
                  <a:pt x="12" y="90"/>
                </a:lnTo>
                <a:lnTo>
                  <a:pt x="3" y="102"/>
                </a:lnTo>
                <a:lnTo>
                  <a:pt x="0" y="83"/>
                </a:lnTo>
                <a:lnTo>
                  <a:pt x="5" y="64"/>
                </a:lnTo>
                <a:lnTo>
                  <a:pt x="3" y="55"/>
                </a:lnTo>
                <a:lnTo>
                  <a:pt x="7" y="48"/>
                </a:lnTo>
                <a:lnTo>
                  <a:pt x="3" y="38"/>
                </a:lnTo>
                <a:lnTo>
                  <a:pt x="10" y="33"/>
                </a:lnTo>
                <a:lnTo>
                  <a:pt x="14" y="10"/>
                </a:lnTo>
                <a:lnTo>
                  <a:pt x="33" y="5"/>
                </a:lnTo>
                <a:lnTo>
                  <a:pt x="26" y="19"/>
                </a:lnTo>
                <a:lnTo>
                  <a:pt x="55" y="36"/>
                </a:lnTo>
                <a:lnTo>
                  <a:pt x="73" y="26"/>
                </a:lnTo>
                <a:lnTo>
                  <a:pt x="78" y="8"/>
                </a:lnTo>
                <a:lnTo>
                  <a:pt x="102" y="0"/>
                </a:lnTo>
                <a:lnTo>
                  <a:pt x="111" y="8"/>
                </a:lnTo>
                <a:lnTo>
                  <a:pt x="118" y="33"/>
                </a:lnTo>
                <a:lnTo>
                  <a:pt x="116" y="59"/>
                </a:lnTo>
                <a:lnTo>
                  <a:pt x="109" y="62"/>
                </a:lnTo>
                <a:lnTo>
                  <a:pt x="111" y="69"/>
                </a:lnTo>
                <a:lnTo>
                  <a:pt x="97" y="88"/>
                </a:lnTo>
                <a:close/>
              </a:path>
            </a:pathLst>
          </a:custGeom>
          <a:noFill/>
          <a:ln w="2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52" name="Freeform 228"/>
          <p:cNvSpPr>
            <a:spLocks noEditPoints="1"/>
          </p:cNvSpPr>
          <p:nvPr/>
        </p:nvSpPr>
        <p:spPr bwMode="auto">
          <a:xfrm>
            <a:off x="4332288" y="3360738"/>
            <a:ext cx="214313" cy="341313"/>
          </a:xfrm>
          <a:custGeom>
            <a:avLst/>
            <a:gdLst/>
            <a:ahLst/>
            <a:cxnLst>
              <a:cxn ang="0">
                <a:pos x="88" y="62"/>
              </a:cxn>
              <a:cxn ang="0">
                <a:pos x="81" y="54"/>
              </a:cxn>
              <a:cxn ang="0">
                <a:pos x="97" y="54"/>
              </a:cxn>
              <a:cxn ang="0">
                <a:pos x="88" y="62"/>
              </a:cxn>
              <a:cxn ang="0">
                <a:pos x="67" y="182"/>
              </a:cxn>
              <a:cxn ang="0">
                <a:pos x="74" y="189"/>
              </a:cxn>
              <a:cxn ang="0">
                <a:pos x="62" y="213"/>
              </a:cxn>
              <a:cxn ang="0">
                <a:pos x="50" y="215"/>
              </a:cxn>
              <a:cxn ang="0">
                <a:pos x="38" y="203"/>
              </a:cxn>
              <a:cxn ang="0">
                <a:pos x="15" y="201"/>
              </a:cxn>
              <a:cxn ang="0">
                <a:pos x="0" y="182"/>
              </a:cxn>
              <a:cxn ang="0">
                <a:pos x="36" y="147"/>
              </a:cxn>
              <a:cxn ang="0">
                <a:pos x="62" y="104"/>
              </a:cxn>
              <a:cxn ang="0">
                <a:pos x="64" y="78"/>
              </a:cxn>
              <a:cxn ang="0">
                <a:pos x="59" y="69"/>
              </a:cxn>
              <a:cxn ang="0">
                <a:pos x="59" y="57"/>
              </a:cxn>
              <a:cxn ang="0">
                <a:pos x="52" y="54"/>
              </a:cxn>
              <a:cxn ang="0">
                <a:pos x="64" y="24"/>
              </a:cxn>
              <a:cxn ang="0">
                <a:pos x="123" y="0"/>
              </a:cxn>
              <a:cxn ang="0">
                <a:pos x="133" y="2"/>
              </a:cxn>
              <a:cxn ang="0">
                <a:pos x="135" y="12"/>
              </a:cxn>
              <a:cxn ang="0">
                <a:pos x="121" y="14"/>
              </a:cxn>
              <a:cxn ang="0">
                <a:pos x="119" y="36"/>
              </a:cxn>
              <a:cxn ang="0">
                <a:pos x="109" y="33"/>
              </a:cxn>
              <a:cxn ang="0">
                <a:pos x="93" y="52"/>
              </a:cxn>
              <a:cxn ang="0">
                <a:pos x="88" y="43"/>
              </a:cxn>
              <a:cxn ang="0">
                <a:pos x="81" y="45"/>
              </a:cxn>
              <a:cxn ang="0">
                <a:pos x="76" y="66"/>
              </a:cxn>
              <a:cxn ang="0">
                <a:pos x="90" y="71"/>
              </a:cxn>
              <a:cxn ang="0">
                <a:pos x="97" y="62"/>
              </a:cxn>
              <a:cxn ang="0">
                <a:pos x="97" y="85"/>
              </a:cxn>
              <a:cxn ang="0">
                <a:pos x="78" y="90"/>
              </a:cxn>
              <a:cxn ang="0">
                <a:pos x="74" y="113"/>
              </a:cxn>
              <a:cxn ang="0">
                <a:pos x="67" y="118"/>
              </a:cxn>
              <a:cxn ang="0">
                <a:pos x="71" y="128"/>
              </a:cxn>
              <a:cxn ang="0">
                <a:pos x="67" y="135"/>
              </a:cxn>
              <a:cxn ang="0">
                <a:pos x="69" y="144"/>
              </a:cxn>
              <a:cxn ang="0">
                <a:pos x="64" y="163"/>
              </a:cxn>
              <a:cxn ang="0">
                <a:pos x="67" y="182"/>
              </a:cxn>
            </a:cxnLst>
            <a:rect l="0" t="0" r="r" b="b"/>
            <a:pathLst>
              <a:path w="135" h="215">
                <a:moveTo>
                  <a:pt x="88" y="62"/>
                </a:moveTo>
                <a:lnTo>
                  <a:pt x="81" y="54"/>
                </a:lnTo>
                <a:lnTo>
                  <a:pt x="97" y="54"/>
                </a:lnTo>
                <a:lnTo>
                  <a:pt x="88" y="62"/>
                </a:lnTo>
                <a:close/>
                <a:moveTo>
                  <a:pt x="67" y="182"/>
                </a:moveTo>
                <a:lnTo>
                  <a:pt x="74" y="189"/>
                </a:lnTo>
                <a:lnTo>
                  <a:pt x="62" y="213"/>
                </a:lnTo>
                <a:lnTo>
                  <a:pt x="50" y="215"/>
                </a:lnTo>
                <a:lnTo>
                  <a:pt x="38" y="203"/>
                </a:lnTo>
                <a:lnTo>
                  <a:pt x="15" y="201"/>
                </a:lnTo>
                <a:lnTo>
                  <a:pt x="0" y="182"/>
                </a:lnTo>
                <a:lnTo>
                  <a:pt x="36" y="147"/>
                </a:lnTo>
                <a:lnTo>
                  <a:pt x="62" y="104"/>
                </a:lnTo>
                <a:lnTo>
                  <a:pt x="64" y="78"/>
                </a:lnTo>
                <a:lnTo>
                  <a:pt x="59" y="69"/>
                </a:lnTo>
                <a:lnTo>
                  <a:pt x="59" y="57"/>
                </a:lnTo>
                <a:lnTo>
                  <a:pt x="52" y="54"/>
                </a:lnTo>
                <a:lnTo>
                  <a:pt x="64" y="24"/>
                </a:lnTo>
                <a:lnTo>
                  <a:pt x="123" y="0"/>
                </a:lnTo>
                <a:lnTo>
                  <a:pt x="133" y="2"/>
                </a:lnTo>
                <a:lnTo>
                  <a:pt x="135" y="12"/>
                </a:lnTo>
                <a:lnTo>
                  <a:pt x="121" y="14"/>
                </a:lnTo>
                <a:lnTo>
                  <a:pt x="119" y="36"/>
                </a:lnTo>
                <a:lnTo>
                  <a:pt x="109" y="33"/>
                </a:lnTo>
                <a:lnTo>
                  <a:pt x="93" y="52"/>
                </a:lnTo>
                <a:lnTo>
                  <a:pt x="88" y="43"/>
                </a:lnTo>
                <a:lnTo>
                  <a:pt x="81" y="45"/>
                </a:lnTo>
                <a:lnTo>
                  <a:pt x="76" y="66"/>
                </a:lnTo>
                <a:lnTo>
                  <a:pt x="90" y="71"/>
                </a:lnTo>
                <a:lnTo>
                  <a:pt x="97" y="62"/>
                </a:lnTo>
                <a:lnTo>
                  <a:pt x="97" y="85"/>
                </a:lnTo>
                <a:lnTo>
                  <a:pt x="78" y="90"/>
                </a:lnTo>
                <a:lnTo>
                  <a:pt x="74" y="113"/>
                </a:lnTo>
                <a:lnTo>
                  <a:pt x="67" y="118"/>
                </a:lnTo>
                <a:lnTo>
                  <a:pt x="71" y="128"/>
                </a:lnTo>
                <a:lnTo>
                  <a:pt x="67" y="135"/>
                </a:lnTo>
                <a:lnTo>
                  <a:pt x="69" y="144"/>
                </a:lnTo>
                <a:lnTo>
                  <a:pt x="64" y="163"/>
                </a:lnTo>
                <a:lnTo>
                  <a:pt x="67" y="182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53" name="Freeform 229"/>
          <p:cNvSpPr>
            <a:spLocks noEditPoints="1"/>
          </p:cNvSpPr>
          <p:nvPr/>
        </p:nvSpPr>
        <p:spPr bwMode="auto">
          <a:xfrm>
            <a:off x="4332288" y="3360738"/>
            <a:ext cx="214313" cy="341313"/>
          </a:xfrm>
          <a:custGeom>
            <a:avLst/>
            <a:gdLst/>
            <a:ahLst/>
            <a:cxnLst>
              <a:cxn ang="0">
                <a:pos x="88" y="62"/>
              </a:cxn>
              <a:cxn ang="0">
                <a:pos x="81" y="54"/>
              </a:cxn>
              <a:cxn ang="0">
                <a:pos x="97" y="54"/>
              </a:cxn>
              <a:cxn ang="0">
                <a:pos x="88" y="62"/>
              </a:cxn>
              <a:cxn ang="0">
                <a:pos x="67" y="182"/>
              </a:cxn>
              <a:cxn ang="0">
                <a:pos x="74" y="189"/>
              </a:cxn>
              <a:cxn ang="0">
                <a:pos x="62" y="213"/>
              </a:cxn>
              <a:cxn ang="0">
                <a:pos x="50" y="215"/>
              </a:cxn>
              <a:cxn ang="0">
                <a:pos x="38" y="203"/>
              </a:cxn>
              <a:cxn ang="0">
                <a:pos x="15" y="201"/>
              </a:cxn>
              <a:cxn ang="0">
                <a:pos x="0" y="182"/>
              </a:cxn>
              <a:cxn ang="0">
                <a:pos x="36" y="147"/>
              </a:cxn>
              <a:cxn ang="0">
                <a:pos x="62" y="104"/>
              </a:cxn>
              <a:cxn ang="0">
                <a:pos x="64" y="78"/>
              </a:cxn>
              <a:cxn ang="0">
                <a:pos x="59" y="69"/>
              </a:cxn>
              <a:cxn ang="0">
                <a:pos x="59" y="57"/>
              </a:cxn>
              <a:cxn ang="0">
                <a:pos x="52" y="54"/>
              </a:cxn>
              <a:cxn ang="0">
                <a:pos x="64" y="24"/>
              </a:cxn>
              <a:cxn ang="0">
                <a:pos x="123" y="0"/>
              </a:cxn>
              <a:cxn ang="0">
                <a:pos x="133" y="2"/>
              </a:cxn>
              <a:cxn ang="0">
                <a:pos x="135" y="12"/>
              </a:cxn>
              <a:cxn ang="0">
                <a:pos x="121" y="14"/>
              </a:cxn>
              <a:cxn ang="0">
                <a:pos x="119" y="36"/>
              </a:cxn>
              <a:cxn ang="0">
                <a:pos x="109" y="33"/>
              </a:cxn>
              <a:cxn ang="0">
                <a:pos x="93" y="52"/>
              </a:cxn>
              <a:cxn ang="0">
                <a:pos x="88" y="43"/>
              </a:cxn>
              <a:cxn ang="0">
                <a:pos x="81" y="45"/>
              </a:cxn>
              <a:cxn ang="0">
                <a:pos x="76" y="66"/>
              </a:cxn>
              <a:cxn ang="0">
                <a:pos x="90" y="71"/>
              </a:cxn>
              <a:cxn ang="0">
                <a:pos x="97" y="62"/>
              </a:cxn>
              <a:cxn ang="0">
                <a:pos x="97" y="85"/>
              </a:cxn>
              <a:cxn ang="0">
                <a:pos x="78" y="90"/>
              </a:cxn>
              <a:cxn ang="0">
                <a:pos x="74" y="113"/>
              </a:cxn>
              <a:cxn ang="0">
                <a:pos x="67" y="118"/>
              </a:cxn>
              <a:cxn ang="0">
                <a:pos x="71" y="128"/>
              </a:cxn>
              <a:cxn ang="0">
                <a:pos x="67" y="135"/>
              </a:cxn>
              <a:cxn ang="0">
                <a:pos x="69" y="144"/>
              </a:cxn>
              <a:cxn ang="0">
                <a:pos x="64" y="163"/>
              </a:cxn>
              <a:cxn ang="0">
                <a:pos x="67" y="182"/>
              </a:cxn>
            </a:cxnLst>
            <a:rect l="0" t="0" r="r" b="b"/>
            <a:pathLst>
              <a:path w="135" h="215">
                <a:moveTo>
                  <a:pt x="88" y="62"/>
                </a:moveTo>
                <a:lnTo>
                  <a:pt x="81" y="54"/>
                </a:lnTo>
                <a:lnTo>
                  <a:pt x="97" y="54"/>
                </a:lnTo>
                <a:lnTo>
                  <a:pt x="88" y="62"/>
                </a:lnTo>
                <a:close/>
                <a:moveTo>
                  <a:pt x="67" y="182"/>
                </a:moveTo>
                <a:lnTo>
                  <a:pt x="74" y="189"/>
                </a:lnTo>
                <a:lnTo>
                  <a:pt x="62" y="213"/>
                </a:lnTo>
                <a:lnTo>
                  <a:pt x="50" y="215"/>
                </a:lnTo>
                <a:lnTo>
                  <a:pt x="38" y="203"/>
                </a:lnTo>
                <a:lnTo>
                  <a:pt x="15" y="201"/>
                </a:lnTo>
                <a:lnTo>
                  <a:pt x="0" y="182"/>
                </a:lnTo>
                <a:lnTo>
                  <a:pt x="36" y="147"/>
                </a:lnTo>
                <a:lnTo>
                  <a:pt x="62" y="104"/>
                </a:lnTo>
                <a:lnTo>
                  <a:pt x="64" y="78"/>
                </a:lnTo>
                <a:lnTo>
                  <a:pt x="59" y="69"/>
                </a:lnTo>
                <a:lnTo>
                  <a:pt x="59" y="57"/>
                </a:lnTo>
                <a:lnTo>
                  <a:pt x="52" y="54"/>
                </a:lnTo>
                <a:lnTo>
                  <a:pt x="64" y="24"/>
                </a:lnTo>
                <a:lnTo>
                  <a:pt x="123" y="0"/>
                </a:lnTo>
                <a:lnTo>
                  <a:pt x="133" y="2"/>
                </a:lnTo>
                <a:lnTo>
                  <a:pt x="135" y="12"/>
                </a:lnTo>
                <a:lnTo>
                  <a:pt x="121" y="14"/>
                </a:lnTo>
                <a:lnTo>
                  <a:pt x="119" y="36"/>
                </a:lnTo>
                <a:lnTo>
                  <a:pt x="109" y="33"/>
                </a:lnTo>
                <a:lnTo>
                  <a:pt x="93" y="52"/>
                </a:lnTo>
                <a:lnTo>
                  <a:pt x="88" y="43"/>
                </a:lnTo>
                <a:lnTo>
                  <a:pt x="81" y="45"/>
                </a:lnTo>
                <a:lnTo>
                  <a:pt x="76" y="66"/>
                </a:lnTo>
                <a:lnTo>
                  <a:pt x="90" y="71"/>
                </a:lnTo>
                <a:lnTo>
                  <a:pt x="97" y="62"/>
                </a:lnTo>
                <a:lnTo>
                  <a:pt x="97" y="85"/>
                </a:lnTo>
                <a:lnTo>
                  <a:pt x="78" y="90"/>
                </a:lnTo>
                <a:lnTo>
                  <a:pt x="74" y="113"/>
                </a:lnTo>
                <a:lnTo>
                  <a:pt x="67" y="118"/>
                </a:lnTo>
                <a:lnTo>
                  <a:pt x="71" y="128"/>
                </a:lnTo>
                <a:lnTo>
                  <a:pt x="67" y="135"/>
                </a:lnTo>
                <a:lnTo>
                  <a:pt x="69" y="144"/>
                </a:lnTo>
                <a:lnTo>
                  <a:pt x="64" y="163"/>
                </a:lnTo>
                <a:lnTo>
                  <a:pt x="67" y="182"/>
                </a:lnTo>
                <a:close/>
              </a:path>
            </a:pathLst>
          </a:custGeom>
          <a:noFill/>
          <a:ln w="2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54" name="Freeform 230"/>
          <p:cNvSpPr>
            <a:spLocks/>
          </p:cNvSpPr>
          <p:nvPr/>
        </p:nvSpPr>
        <p:spPr bwMode="auto">
          <a:xfrm>
            <a:off x="4183063" y="3649663"/>
            <a:ext cx="261938" cy="217488"/>
          </a:xfrm>
          <a:custGeom>
            <a:avLst/>
            <a:gdLst/>
            <a:ahLst/>
            <a:cxnLst>
              <a:cxn ang="0">
                <a:pos x="94" y="0"/>
              </a:cxn>
              <a:cxn ang="0">
                <a:pos x="109" y="19"/>
              </a:cxn>
              <a:cxn ang="0">
                <a:pos x="132" y="21"/>
              </a:cxn>
              <a:cxn ang="0">
                <a:pos x="144" y="33"/>
              </a:cxn>
              <a:cxn ang="0">
                <a:pos x="156" y="31"/>
              </a:cxn>
              <a:cxn ang="0">
                <a:pos x="151" y="45"/>
              </a:cxn>
              <a:cxn ang="0">
                <a:pos x="165" y="64"/>
              </a:cxn>
              <a:cxn ang="0">
                <a:pos x="158" y="73"/>
              </a:cxn>
              <a:cxn ang="0">
                <a:pos x="127" y="76"/>
              </a:cxn>
              <a:cxn ang="0">
                <a:pos x="125" y="80"/>
              </a:cxn>
              <a:cxn ang="0">
                <a:pos x="111" y="73"/>
              </a:cxn>
              <a:cxn ang="0">
                <a:pos x="99" y="94"/>
              </a:cxn>
              <a:cxn ang="0">
                <a:pos x="83" y="87"/>
              </a:cxn>
              <a:cxn ang="0">
                <a:pos x="85" y="106"/>
              </a:cxn>
              <a:cxn ang="0">
                <a:pos x="78" y="104"/>
              </a:cxn>
              <a:cxn ang="0">
                <a:pos x="78" y="111"/>
              </a:cxn>
              <a:cxn ang="0">
                <a:pos x="64" y="118"/>
              </a:cxn>
              <a:cxn ang="0">
                <a:pos x="57" y="113"/>
              </a:cxn>
              <a:cxn ang="0">
                <a:pos x="49" y="130"/>
              </a:cxn>
              <a:cxn ang="0">
                <a:pos x="42" y="128"/>
              </a:cxn>
              <a:cxn ang="0">
                <a:pos x="35" y="137"/>
              </a:cxn>
              <a:cxn ang="0">
                <a:pos x="7" y="132"/>
              </a:cxn>
              <a:cxn ang="0">
                <a:pos x="0" y="120"/>
              </a:cxn>
              <a:cxn ang="0">
                <a:pos x="2" y="106"/>
              </a:cxn>
              <a:cxn ang="0">
                <a:pos x="7" y="116"/>
              </a:cxn>
              <a:cxn ang="0">
                <a:pos x="24" y="109"/>
              </a:cxn>
              <a:cxn ang="0">
                <a:pos x="14" y="116"/>
              </a:cxn>
              <a:cxn ang="0">
                <a:pos x="31" y="118"/>
              </a:cxn>
              <a:cxn ang="0">
                <a:pos x="35" y="111"/>
              </a:cxn>
              <a:cxn ang="0">
                <a:pos x="31" y="113"/>
              </a:cxn>
              <a:cxn ang="0">
                <a:pos x="31" y="106"/>
              </a:cxn>
              <a:cxn ang="0">
                <a:pos x="45" y="111"/>
              </a:cxn>
              <a:cxn ang="0">
                <a:pos x="40" y="106"/>
              </a:cxn>
              <a:cxn ang="0">
                <a:pos x="47" y="102"/>
              </a:cxn>
              <a:cxn ang="0">
                <a:pos x="42" y="94"/>
              </a:cxn>
              <a:cxn ang="0">
                <a:pos x="61" y="97"/>
              </a:cxn>
              <a:cxn ang="0">
                <a:pos x="59" y="83"/>
              </a:cxn>
              <a:cxn ang="0">
                <a:pos x="66" y="78"/>
              </a:cxn>
              <a:cxn ang="0">
                <a:pos x="68" y="90"/>
              </a:cxn>
              <a:cxn ang="0">
                <a:pos x="73" y="92"/>
              </a:cxn>
              <a:cxn ang="0">
                <a:pos x="75" y="76"/>
              </a:cxn>
              <a:cxn ang="0">
                <a:pos x="59" y="45"/>
              </a:cxn>
              <a:cxn ang="0">
                <a:pos x="80" y="14"/>
              </a:cxn>
              <a:cxn ang="0">
                <a:pos x="80" y="5"/>
              </a:cxn>
              <a:cxn ang="0">
                <a:pos x="94" y="0"/>
              </a:cxn>
            </a:cxnLst>
            <a:rect l="0" t="0" r="r" b="b"/>
            <a:pathLst>
              <a:path w="165" h="137">
                <a:moveTo>
                  <a:pt x="94" y="0"/>
                </a:moveTo>
                <a:lnTo>
                  <a:pt x="109" y="19"/>
                </a:lnTo>
                <a:lnTo>
                  <a:pt x="132" y="21"/>
                </a:lnTo>
                <a:lnTo>
                  <a:pt x="144" y="33"/>
                </a:lnTo>
                <a:lnTo>
                  <a:pt x="156" y="31"/>
                </a:lnTo>
                <a:lnTo>
                  <a:pt x="151" y="45"/>
                </a:lnTo>
                <a:lnTo>
                  <a:pt x="165" y="64"/>
                </a:lnTo>
                <a:lnTo>
                  <a:pt x="158" y="73"/>
                </a:lnTo>
                <a:lnTo>
                  <a:pt x="127" y="76"/>
                </a:lnTo>
                <a:lnTo>
                  <a:pt x="125" y="80"/>
                </a:lnTo>
                <a:lnTo>
                  <a:pt x="111" y="73"/>
                </a:lnTo>
                <a:lnTo>
                  <a:pt x="99" y="94"/>
                </a:lnTo>
                <a:lnTo>
                  <a:pt x="83" y="87"/>
                </a:lnTo>
                <a:lnTo>
                  <a:pt x="85" y="106"/>
                </a:lnTo>
                <a:lnTo>
                  <a:pt x="78" y="104"/>
                </a:lnTo>
                <a:lnTo>
                  <a:pt x="78" y="111"/>
                </a:lnTo>
                <a:lnTo>
                  <a:pt x="64" y="118"/>
                </a:lnTo>
                <a:lnTo>
                  <a:pt x="57" y="113"/>
                </a:lnTo>
                <a:lnTo>
                  <a:pt x="49" y="130"/>
                </a:lnTo>
                <a:lnTo>
                  <a:pt x="42" y="128"/>
                </a:lnTo>
                <a:lnTo>
                  <a:pt x="35" y="137"/>
                </a:lnTo>
                <a:lnTo>
                  <a:pt x="7" y="132"/>
                </a:lnTo>
                <a:lnTo>
                  <a:pt x="0" y="120"/>
                </a:lnTo>
                <a:lnTo>
                  <a:pt x="2" y="106"/>
                </a:lnTo>
                <a:lnTo>
                  <a:pt x="7" y="116"/>
                </a:lnTo>
                <a:lnTo>
                  <a:pt x="24" y="109"/>
                </a:lnTo>
                <a:lnTo>
                  <a:pt x="14" y="116"/>
                </a:lnTo>
                <a:lnTo>
                  <a:pt x="31" y="118"/>
                </a:lnTo>
                <a:lnTo>
                  <a:pt x="35" y="111"/>
                </a:lnTo>
                <a:lnTo>
                  <a:pt x="31" y="113"/>
                </a:lnTo>
                <a:lnTo>
                  <a:pt x="31" y="106"/>
                </a:lnTo>
                <a:lnTo>
                  <a:pt x="45" y="111"/>
                </a:lnTo>
                <a:lnTo>
                  <a:pt x="40" y="106"/>
                </a:lnTo>
                <a:lnTo>
                  <a:pt x="47" y="102"/>
                </a:lnTo>
                <a:lnTo>
                  <a:pt x="42" y="94"/>
                </a:lnTo>
                <a:lnTo>
                  <a:pt x="61" y="97"/>
                </a:lnTo>
                <a:lnTo>
                  <a:pt x="59" y="83"/>
                </a:lnTo>
                <a:lnTo>
                  <a:pt x="66" y="78"/>
                </a:lnTo>
                <a:lnTo>
                  <a:pt x="68" y="90"/>
                </a:lnTo>
                <a:lnTo>
                  <a:pt x="73" y="92"/>
                </a:lnTo>
                <a:lnTo>
                  <a:pt x="75" y="76"/>
                </a:lnTo>
                <a:lnTo>
                  <a:pt x="59" y="45"/>
                </a:lnTo>
                <a:lnTo>
                  <a:pt x="80" y="14"/>
                </a:lnTo>
                <a:lnTo>
                  <a:pt x="80" y="5"/>
                </a:lnTo>
                <a:lnTo>
                  <a:pt x="94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55" name="Freeform 231"/>
          <p:cNvSpPr>
            <a:spLocks/>
          </p:cNvSpPr>
          <p:nvPr/>
        </p:nvSpPr>
        <p:spPr bwMode="auto">
          <a:xfrm>
            <a:off x="4183063" y="3649663"/>
            <a:ext cx="261938" cy="217488"/>
          </a:xfrm>
          <a:custGeom>
            <a:avLst/>
            <a:gdLst/>
            <a:ahLst/>
            <a:cxnLst>
              <a:cxn ang="0">
                <a:pos x="94" y="0"/>
              </a:cxn>
              <a:cxn ang="0">
                <a:pos x="109" y="19"/>
              </a:cxn>
              <a:cxn ang="0">
                <a:pos x="132" y="21"/>
              </a:cxn>
              <a:cxn ang="0">
                <a:pos x="144" y="33"/>
              </a:cxn>
              <a:cxn ang="0">
                <a:pos x="156" y="31"/>
              </a:cxn>
              <a:cxn ang="0">
                <a:pos x="151" y="45"/>
              </a:cxn>
              <a:cxn ang="0">
                <a:pos x="165" y="64"/>
              </a:cxn>
              <a:cxn ang="0">
                <a:pos x="158" y="73"/>
              </a:cxn>
              <a:cxn ang="0">
                <a:pos x="127" y="76"/>
              </a:cxn>
              <a:cxn ang="0">
                <a:pos x="125" y="80"/>
              </a:cxn>
              <a:cxn ang="0">
                <a:pos x="111" y="73"/>
              </a:cxn>
              <a:cxn ang="0">
                <a:pos x="99" y="94"/>
              </a:cxn>
              <a:cxn ang="0">
                <a:pos x="83" y="87"/>
              </a:cxn>
              <a:cxn ang="0">
                <a:pos x="85" y="106"/>
              </a:cxn>
              <a:cxn ang="0">
                <a:pos x="78" y="104"/>
              </a:cxn>
              <a:cxn ang="0">
                <a:pos x="78" y="111"/>
              </a:cxn>
              <a:cxn ang="0">
                <a:pos x="64" y="118"/>
              </a:cxn>
              <a:cxn ang="0">
                <a:pos x="57" y="113"/>
              </a:cxn>
              <a:cxn ang="0">
                <a:pos x="49" y="130"/>
              </a:cxn>
              <a:cxn ang="0">
                <a:pos x="42" y="128"/>
              </a:cxn>
              <a:cxn ang="0">
                <a:pos x="35" y="137"/>
              </a:cxn>
              <a:cxn ang="0">
                <a:pos x="7" y="132"/>
              </a:cxn>
              <a:cxn ang="0">
                <a:pos x="0" y="120"/>
              </a:cxn>
              <a:cxn ang="0">
                <a:pos x="2" y="106"/>
              </a:cxn>
              <a:cxn ang="0">
                <a:pos x="7" y="116"/>
              </a:cxn>
              <a:cxn ang="0">
                <a:pos x="24" y="109"/>
              </a:cxn>
              <a:cxn ang="0">
                <a:pos x="14" y="116"/>
              </a:cxn>
              <a:cxn ang="0">
                <a:pos x="31" y="118"/>
              </a:cxn>
              <a:cxn ang="0">
                <a:pos x="35" y="111"/>
              </a:cxn>
              <a:cxn ang="0">
                <a:pos x="31" y="113"/>
              </a:cxn>
              <a:cxn ang="0">
                <a:pos x="31" y="106"/>
              </a:cxn>
              <a:cxn ang="0">
                <a:pos x="45" y="111"/>
              </a:cxn>
              <a:cxn ang="0">
                <a:pos x="40" y="106"/>
              </a:cxn>
              <a:cxn ang="0">
                <a:pos x="47" y="102"/>
              </a:cxn>
              <a:cxn ang="0">
                <a:pos x="42" y="94"/>
              </a:cxn>
              <a:cxn ang="0">
                <a:pos x="61" y="97"/>
              </a:cxn>
              <a:cxn ang="0">
                <a:pos x="59" y="83"/>
              </a:cxn>
              <a:cxn ang="0">
                <a:pos x="66" y="78"/>
              </a:cxn>
              <a:cxn ang="0">
                <a:pos x="68" y="90"/>
              </a:cxn>
              <a:cxn ang="0">
                <a:pos x="73" y="92"/>
              </a:cxn>
              <a:cxn ang="0">
                <a:pos x="75" y="76"/>
              </a:cxn>
              <a:cxn ang="0">
                <a:pos x="59" y="45"/>
              </a:cxn>
              <a:cxn ang="0">
                <a:pos x="80" y="14"/>
              </a:cxn>
              <a:cxn ang="0">
                <a:pos x="80" y="5"/>
              </a:cxn>
              <a:cxn ang="0">
                <a:pos x="94" y="0"/>
              </a:cxn>
            </a:cxnLst>
            <a:rect l="0" t="0" r="r" b="b"/>
            <a:pathLst>
              <a:path w="165" h="137">
                <a:moveTo>
                  <a:pt x="94" y="0"/>
                </a:moveTo>
                <a:lnTo>
                  <a:pt x="109" y="19"/>
                </a:lnTo>
                <a:lnTo>
                  <a:pt x="132" y="21"/>
                </a:lnTo>
                <a:lnTo>
                  <a:pt x="144" y="33"/>
                </a:lnTo>
                <a:lnTo>
                  <a:pt x="156" y="31"/>
                </a:lnTo>
                <a:lnTo>
                  <a:pt x="151" y="45"/>
                </a:lnTo>
                <a:lnTo>
                  <a:pt x="165" y="64"/>
                </a:lnTo>
                <a:lnTo>
                  <a:pt x="158" y="73"/>
                </a:lnTo>
                <a:lnTo>
                  <a:pt x="127" y="76"/>
                </a:lnTo>
                <a:lnTo>
                  <a:pt x="125" y="80"/>
                </a:lnTo>
                <a:lnTo>
                  <a:pt x="111" y="73"/>
                </a:lnTo>
                <a:lnTo>
                  <a:pt x="99" y="94"/>
                </a:lnTo>
                <a:lnTo>
                  <a:pt x="83" y="87"/>
                </a:lnTo>
                <a:lnTo>
                  <a:pt x="85" y="106"/>
                </a:lnTo>
                <a:lnTo>
                  <a:pt x="78" y="104"/>
                </a:lnTo>
                <a:lnTo>
                  <a:pt x="78" y="111"/>
                </a:lnTo>
                <a:lnTo>
                  <a:pt x="64" y="118"/>
                </a:lnTo>
                <a:lnTo>
                  <a:pt x="57" y="113"/>
                </a:lnTo>
                <a:lnTo>
                  <a:pt x="49" y="130"/>
                </a:lnTo>
                <a:lnTo>
                  <a:pt x="42" y="128"/>
                </a:lnTo>
                <a:lnTo>
                  <a:pt x="35" y="137"/>
                </a:lnTo>
                <a:lnTo>
                  <a:pt x="7" y="132"/>
                </a:lnTo>
                <a:lnTo>
                  <a:pt x="0" y="120"/>
                </a:lnTo>
                <a:lnTo>
                  <a:pt x="2" y="106"/>
                </a:lnTo>
                <a:lnTo>
                  <a:pt x="7" y="116"/>
                </a:lnTo>
                <a:lnTo>
                  <a:pt x="24" y="109"/>
                </a:lnTo>
                <a:lnTo>
                  <a:pt x="14" y="116"/>
                </a:lnTo>
                <a:lnTo>
                  <a:pt x="31" y="118"/>
                </a:lnTo>
                <a:lnTo>
                  <a:pt x="35" y="111"/>
                </a:lnTo>
                <a:lnTo>
                  <a:pt x="31" y="113"/>
                </a:lnTo>
                <a:lnTo>
                  <a:pt x="31" y="106"/>
                </a:lnTo>
                <a:lnTo>
                  <a:pt x="45" y="111"/>
                </a:lnTo>
                <a:lnTo>
                  <a:pt x="40" y="106"/>
                </a:lnTo>
                <a:lnTo>
                  <a:pt x="47" y="102"/>
                </a:lnTo>
                <a:lnTo>
                  <a:pt x="42" y="94"/>
                </a:lnTo>
                <a:lnTo>
                  <a:pt x="61" y="97"/>
                </a:lnTo>
                <a:lnTo>
                  <a:pt x="59" y="83"/>
                </a:lnTo>
                <a:lnTo>
                  <a:pt x="66" y="78"/>
                </a:lnTo>
                <a:lnTo>
                  <a:pt x="68" y="90"/>
                </a:lnTo>
                <a:lnTo>
                  <a:pt x="73" y="92"/>
                </a:lnTo>
                <a:lnTo>
                  <a:pt x="75" y="76"/>
                </a:lnTo>
                <a:lnTo>
                  <a:pt x="59" y="45"/>
                </a:lnTo>
                <a:lnTo>
                  <a:pt x="80" y="14"/>
                </a:lnTo>
                <a:lnTo>
                  <a:pt x="80" y="5"/>
                </a:lnTo>
                <a:lnTo>
                  <a:pt x="94" y="0"/>
                </a:lnTo>
                <a:close/>
              </a:path>
            </a:pathLst>
          </a:custGeom>
          <a:noFill/>
          <a:ln w="2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56" name="Freeform 232"/>
          <p:cNvSpPr>
            <a:spLocks/>
          </p:cNvSpPr>
          <p:nvPr/>
        </p:nvSpPr>
        <p:spPr bwMode="auto">
          <a:xfrm>
            <a:off x="4700588" y="3724276"/>
            <a:ext cx="179388" cy="187325"/>
          </a:xfrm>
          <a:custGeom>
            <a:avLst/>
            <a:gdLst/>
            <a:ahLst/>
            <a:cxnLst>
              <a:cxn ang="0">
                <a:pos x="5" y="50"/>
              </a:cxn>
              <a:cxn ang="0">
                <a:pos x="0" y="38"/>
              </a:cxn>
              <a:cxn ang="0">
                <a:pos x="7" y="33"/>
              </a:cxn>
              <a:cxn ang="0">
                <a:pos x="0" y="26"/>
              </a:cxn>
              <a:cxn ang="0">
                <a:pos x="24" y="0"/>
              </a:cxn>
              <a:cxn ang="0">
                <a:pos x="35" y="12"/>
              </a:cxn>
              <a:cxn ang="0">
                <a:pos x="50" y="7"/>
              </a:cxn>
              <a:cxn ang="0">
                <a:pos x="59" y="14"/>
              </a:cxn>
              <a:cxn ang="0">
                <a:pos x="66" y="10"/>
              </a:cxn>
              <a:cxn ang="0">
                <a:pos x="92" y="17"/>
              </a:cxn>
              <a:cxn ang="0">
                <a:pos x="101" y="36"/>
              </a:cxn>
              <a:cxn ang="0">
                <a:pos x="113" y="43"/>
              </a:cxn>
              <a:cxn ang="0">
                <a:pos x="111" y="64"/>
              </a:cxn>
              <a:cxn ang="0">
                <a:pos x="90" y="83"/>
              </a:cxn>
              <a:cxn ang="0">
                <a:pos x="61" y="90"/>
              </a:cxn>
              <a:cxn ang="0">
                <a:pos x="50" y="78"/>
              </a:cxn>
              <a:cxn ang="0">
                <a:pos x="40" y="97"/>
              </a:cxn>
              <a:cxn ang="0">
                <a:pos x="42" y="114"/>
              </a:cxn>
              <a:cxn ang="0">
                <a:pos x="31" y="118"/>
              </a:cxn>
              <a:cxn ang="0">
                <a:pos x="21" y="97"/>
              </a:cxn>
              <a:cxn ang="0">
                <a:pos x="9" y="95"/>
              </a:cxn>
              <a:cxn ang="0">
                <a:pos x="12" y="69"/>
              </a:cxn>
              <a:cxn ang="0">
                <a:pos x="5" y="50"/>
              </a:cxn>
            </a:cxnLst>
            <a:rect l="0" t="0" r="r" b="b"/>
            <a:pathLst>
              <a:path w="113" h="118">
                <a:moveTo>
                  <a:pt x="5" y="50"/>
                </a:moveTo>
                <a:lnTo>
                  <a:pt x="0" y="38"/>
                </a:lnTo>
                <a:lnTo>
                  <a:pt x="7" y="33"/>
                </a:lnTo>
                <a:lnTo>
                  <a:pt x="0" y="26"/>
                </a:lnTo>
                <a:lnTo>
                  <a:pt x="24" y="0"/>
                </a:lnTo>
                <a:lnTo>
                  <a:pt x="35" y="12"/>
                </a:lnTo>
                <a:lnTo>
                  <a:pt x="50" y="7"/>
                </a:lnTo>
                <a:lnTo>
                  <a:pt x="59" y="14"/>
                </a:lnTo>
                <a:lnTo>
                  <a:pt x="66" y="10"/>
                </a:lnTo>
                <a:lnTo>
                  <a:pt x="92" y="17"/>
                </a:lnTo>
                <a:lnTo>
                  <a:pt x="101" y="36"/>
                </a:lnTo>
                <a:lnTo>
                  <a:pt x="113" y="43"/>
                </a:lnTo>
                <a:lnTo>
                  <a:pt x="111" y="64"/>
                </a:lnTo>
                <a:lnTo>
                  <a:pt x="90" y="83"/>
                </a:lnTo>
                <a:lnTo>
                  <a:pt x="61" y="90"/>
                </a:lnTo>
                <a:lnTo>
                  <a:pt x="50" y="78"/>
                </a:lnTo>
                <a:lnTo>
                  <a:pt x="40" y="97"/>
                </a:lnTo>
                <a:lnTo>
                  <a:pt x="42" y="114"/>
                </a:lnTo>
                <a:lnTo>
                  <a:pt x="31" y="118"/>
                </a:lnTo>
                <a:lnTo>
                  <a:pt x="21" y="97"/>
                </a:lnTo>
                <a:lnTo>
                  <a:pt x="9" y="95"/>
                </a:lnTo>
                <a:lnTo>
                  <a:pt x="12" y="69"/>
                </a:lnTo>
                <a:lnTo>
                  <a:pt x="5" y="5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57" name="Freeform 233"/>
          <p:cNvSpPr>
            <a:spLocks/>
          </p:cNvSpPr>
          <p:nvPr/>
        </p:nvSpPr>
        <p:spPr bwMode="auto">
          <a:xfrm>
            <a:off x="4700588" y="3724276"/>
            <a:ext cx="179388" cy="187325"/>
          </a:xfrm>
          <a:custGeom>
            <a:avLst/>
            <a:gdLst/>
            <a:ahLst/>
            <a:cxnLst>
              <a:cxn ang="0">
                <a:pos x="5" y="50"/>
              </a:cxn>
              <a:cxn ang="0">
                <a:pos x="0" y="38"/>
              </a:cxn>
              <a:cxn ang="0">
                <a:pos x="7" y="33"/>
              </a:cxn>
              <a:cxn ang="0">
                <a:pos x="0" y="26"/>
              </a:cxn>
              <a:cxn ang="0">
                <a:pos x="24" y="0"/>
              </a:cxn>
              <a:cxn ang="0">
                <a:pos x="35" y="12"/>
              </a:cxn>
              <a:cxn ang="0">
                <a:pos x="50" y="7"/>
              </a:cxn>
              <a:cxn ang="0">
                <a:pos x="59" y="14"/>
              </a:cxn>
              <a:cxn ang="0">
                <a:pos x="66" y="10"/>
              </a:cxn>
              <a:cxn ang="0">
                <a:pos x="92" y="17"/>
              </a:cxn>
              <a:cxn ang="0">
                <a:pos x="101" y="36"/>
              </a:cxn>
              <a:cxn ang="0">
                <a:pos x="113" y="43"/>
              </a:cxn>
              <a:cxn ang="0">
                <a:pos x="111" y="64"/>
              </a:cxn>
              <a:cxn ang="0">
                <a:pos x="90" y="83"/>
              </a:cxn>
              <a:cxn ang="0">
                <a:pos x="61" y="90"/>
              </a:cxn>
              <a:cxn ang="0">
                <a:pos x="50" y="78"/>
              </a:cxn>
              <a:cxn ang="0">
                <a:pos x="40" y="97"/>
              </a:cxn>
              <a:cxn ang="0">
                <a:pos x="42" y="114"/>
              </a:cxn>
              <a:cxn ang="0">
                <a:pos x="31" y="118"/>
              </a:cxn>
              <a:cxn ang="0">
                <a:pos x="21" y="97"/>
              </a:cxn>
              <a:cxn ang="0">
                <a:pos x="9" y="95"/>
              </a:cxn>
              <a:cxn ang="0">
                <a:pos x="12" y="69"/>
              </a:cxn>
              <a:cxn ang="0">
                <a:pos x="5" y="50"/>
              </a:cxn>
            </a:cxnLst>
            <a:rect l="0" t="0" r="r" b="b"/>
            <a:pathLst>
              <a:path w="113" h="118">
                <a:moveTo>
                  <a:pt x="5" y="50"/>
                </a:moveTo>
                <a:lnTo>
                  <a:pt x="0" y="38"/>
                </a:lnTo>
                <a:lnTo>
                  <a:pt x="7" y="33"/>
                </a:lnTo>
                <a:lnTo>
                  <a:pt x="0" y="26"/>
                </a:lnTo>
                <a:lnTo>
                  <a:pt x="24" y="0"/>
                </a:lnTo>
                <a:lnTo>
                  <a:pt x="35" y="12"/>
                </a:lnTo>
                <a:lnTo>
                  <a:pt x="50" y="7"/>
                </a:lnTo>
                <a:lnTo>
                  <a:pt x="59" y="14"/>
                </a:lnTo>
                <a:lnTo>
                  <a:pt x="66" y="10"/>
                </a:lnTo>
                <a:lnTo>
                  <a:pt x="92" y="17"/>
                </a:lnTo>
                <a:lnTo>
                  <a:pt x="101" y="36"/>
                </a:lnTo>
                <a:lnTo>
                  <a:pt x="113" y="43"/>
                </a:lnTo>
                <a:lnTo>
                  <a:pt x="111" y="64"/>
                </a:lnTo>
                <a:lnTo>
                  <a:pt x="90" y="83"/>
                </a:lnTo>
                <a:lnTo>
                  <a:pt x="61" y="90"/>
                </a:lnTo>
                <a:lnTo>
                  <a:pt x="50" y="78"/>
                </a:lnTo>
                <a:lnTo>
                  <a:pt x="40" y="97"/>
                </a:lnTo>
                <a:lnTo>
                  <a:pt x="42" y="114"/>
                </a:lnTo>
                <a:lnTo>
                  <a:pt x="31" y="118"/>
                </a:lnTo>
                <a:lnTo>
                  <a:pt x="21" y="97"/>
                </a:lnTo>
                <a:lnTo>
                  <a:pt x="9" y="95"/>
                </a:lnTo>
                <a:lnTo>
                  <a:pt x="12" y="69"/>
                </a:lnTo>
                <a:lnTo>
                  <a:pt x="5" y="50"/>
                </a:lnTo>
                <a:close/>
              </a:path>
            </a:pathLst>
          </a:custGeom>
          <a:noFill/>
          <a:ln w="2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58" name="Freeform 234"/>
          <p:cNvSpPr>
            <a:spLocks/>
          </p:cNvSpPr>
          <p:nvPr/>
        </p:nvSpPr>
        <p:spPr bwMode="auto">
          <a:xfrm>
            <a:off x="4538663" y="3476626"/>
            <a:ext cx="266700" cy="431800"/>
          </a:xfrm>
          <a:custGeom>
            <a:avLst/>
            <a:gdLst/>
            <a:ahLst/>
            <a:cxnLst>
              <a:cxn ang="0">
                <a:pos x="161" y="43"/>
              </a:cxn>
              <a:cxn ang="0">
                <a:pos x="140" y="50"/>
              </a:cxn>
              <a:cxn ang="0">
                <a:pos x="142" y="55"/>
              </a:cxn>
              <a:cxn ang="0">
                <a:pos x="130" y="64"/>
              </a:cxn>
              <a:cxn ang="0">
                <a:pos x="128" y="81"/>
              </a:cxn>
              <a:cxn ang="0">
                <a:pos x="135" y="92"/>
              </a:cxn>
              <a:cxn ang="0">
                <a:pos x="156" y="92"/>
              </a:cxn>
              <a:cxn ang="0">
                <a:pos x="159" y="107"/>
              </a:cxn>
              <a:cxn ang="0">
                <a:pos x="152" y="111"/>
              </a:cxn>
              <a:cxn ang="0">
                <a:pos x="156" y="126"/>
              </a:cxn>
              <a:cxn ang="0">
                <a:pos x="149" y="128"/>
              </a:cxn>
              <a:cxn ang="0">
                <a:pos x="156" y="135"/>
              </a:cxn>
              <a:cxn ang="0">
                <a:pos x="156" y="149"/>
              </a:cxn>
              <a:cxn ang="0">
                <a:pos x="166" y="154"/>
              </a:cxn>
              <a:cxn ang="0">
                <a:pos x="168" y="166"/>
              </a:cxn>
              <a:cxn ang="0">
                <a:pos x="161" y="170"/>
              </a:cxn>
              <a:cxn ang="0">
                <a:pos x="152" y="163"/>
              </a:cxn>
              <a:cxn ang="0">
                <a:pos x="137" y="168"/>
              </a:cxn>
              <a:cxn ang="0">
                <a:pos x="126" y="156"/>
              </a:cxn>
              <a:cxn ang="0">
                <a:pos x="102" y="182"/>
              </a:cxn>
              <a:cxn ang="0">
                <a:pos x="109" y="189"/>
              </a:cxn>
              <a:cxn ang="0">
                <a:pos x="102" y="194"/>
              </a:cxn>
              <a:cxn ang="0">
                <a:pos x="107" y="206"/>
              </a:cxn>
              <a:cxn ang="0">
                <a:pos x="97" y="218"/>
              </a:cxn>
              <a:cxn ang="0">
                <a:pos x="97" y="246"/>
              </a:cxn>
              <a:cxn ang="0">
                <a:pos x="62" y="270"/>
              </a:cxn>
              <a:cxn ang="0">
                <a:pos x="43" y="265"/>
              </a:cxn>
              <a:cxn ang="0">
                <a:pos x="31" y="272"/>
              </a:cxn>
              <a:cxn ang="0">
                <a:pos x="29" y="258"/>
              </a:cxn>
              <a:cxn ang="0">
                <a:pos x="33" y="251"/>
              </a:cxn>
              <a:cxn ang="0">
                <a:pos x="29" y="241"/>
              </a:cxn>
              <a:cxn ang="0">
                <a:pos x="36" y="241"/>
              </a:cxn>
              <a:cxn ang="0">
                <a:pos x="31" y="234"/>
              </a:cxn>
              <a:cxn ang="0">
                <a:pos x="36" y="225"/>
              </a:cxn>
              <a:cxn ang="0">
                <a:pos x="22" y="211"/>
              </a:cxn>
              <a:cxn ang="0">
                <a:pos x="26" y="203"/>
              </a:cxn>
              <a:cxn ang="0">
                <a:pos x="14" y="187"/>
              </a:cxn>
              <a:cxn ang="0">
                <a:pos x="0" y="180"/>
              </a:cxn>
              <a:cxn ang="0">
                <a:pos x="5" y="168"/>
              </a:cxn>
              <a:cxn ang="0">
                <a:pos x="17" y="168"/>
              </a:cxn>
              <a:cxn ang="0">
                <a:pos x="31" y="152"/>
              </a:cxn>
              <a:cxn ang="0">
                <a:pos x="33" y="142"/>
              </a:cxn>
              <a:cxn ang="0">
                <a:pos x="26" y="133"/>
              </a:cxn>
              <a:cxn ang="0">
                <a:pos x="38" y="109"/>
              </a:cxn>
              <a:cxn ang="0">
                <a:pos x="31" y="95"/>
              </a:cxn>
              <a:cxn ang="0">
                <a:pos x="45" y="76"/>
              </a:cxn>
              <a:cxn ang="0">
                <a:pos x="43" y="69"/>
              </a:cxn>
              <a:cxn ang="0">
                <a:pos x="50" y="66"/>
              </a:cxn>
              <a:cxn ang="0">
                <a:pos x="52" y="40"/>
              </a:cxn>
              <a:cxn ang="0">
                <a:pos x="64" y="24"/>
              </a:cxn>
              <a:cxn ang="0">
                <a:pos x="64" y="17"/>
              </a:cxn>
              <a:cxn ang="0">
                <a:pos x="81" y="19"/>
              </a:cxn>
              <a:cxn ang="0">
                <a:pos x="81" y="31"/>
              </a:cxn>
              <a:cxn ang="0">
                <a:pos x="85" y="33"/>
              </a:cxn>
              <a:cxn ang="0">
                <a:pos x="104" y="24"/>
              </a:cxn>
              <a:cxn ang="0">
                <a:pos x="114" y="29"/>
              </a:cxn>
              <a:cxn ang="0">
                <a:pos x="114" y="17"/>
              </a:cxn>
              <a:cxn ang="0">
                <a:pos x="126" y="5"/>
              </a:cxn>
              <a:cxn ang="0">
                <a:pos x="142" y="0"/>
              </a:cxn>
              <a:cxn ang="0">
                <a:pos x="149" y="5"/>
              </a:cxn>
              <a:cxn ang="0">
                <a:pos x="149" y="17"/>
              </a:cxn>
              <a:cxn ang="0">
                <a:pos x="161" y="26"/>
              </a:cxn>
              <a:cxn ang="0">
                <a:pos x="161" y="43"/>
              </a:cxn>
            </a:cxnLst>
            <a:rect l="0" t="0" r="r" b="b"/>
            <a:pathLst>
              <a:path w="168" h="272">
                <a:moveTo>
                  <a:pt x="161" y="43"/>
                </a:moveTo>
                <a:lnTo>
                  <a:pt x="140" y="50"/>
                </a:lnTo>
                <a:lnTo>
                  <a:pt x="142" y="55"/>
                </a:lnTo>
                <a:lnTo>
                  <a:pt x="130" y="64"/>
                </a:lnTo>
                <a:lnTo>
                  <a:pt x="128" y="81"/>
                </a:lnTo>
                <a:lnTo>
                  <a:pt x="135" y="92"/>
                </a:lnTo>
                <a:lnTo>
                  <a:pt x="156" y="92"/>
                </a:lnTo>
                <a:lnTo>
                  <a:pt x="159" y="107"/>
                </a:lnTo>
                <a:lnTo>
                  <a:pt x="152" y="111"/>
                </a:lnTo>
                <a:lnTo>
                  <a:pt x="156" y="126"/>
                </a:lnTo>
                <a:lnTo>
                  <a:pt x="149" y="128"/>
                </a:lnTo>
                <a:lnTo>
                  <a:pt x="156" y="135"/>
                </a:lnTo>
                <a:lnTo>
                  <a:pt x="156" y="149"/>
                </a:lnTo>
                <a:lnTo>
                  <a:pt x="166" y="154"/>
                </a:lnTo>
                <a:lnTo>
                  <a:pt x="168" y="166"/>
                </a:lnTo>
                <a:lnTo>
                  <a:pt x="161" y="170"/>
                </a:lnTo>
                <a:lnTo>
                  <a:pt x="152" y="163"/>
                </a:lnTo>
                <a:lnTo>
                  <a:pt x="137" y="168"/>
                </a:lnTo>
                <a:lnTo>
                  <a:pt x="126" y="156"/>
                </a:lnTo>
                <a:lnTo>
                  <a:pt x="102" y="182"/>
                </a:lnTo>
                <a:lnTo>
                  <a:pt x="109" y="189"/>
                </a:lnTo>
                <a:lnTo>
                  <a:pt x="102" y="194"/>
                </a:lnTo>
                <a:lnTo>
                  <a:pt x="107" y="206"/>
                </a:lnTo>
                <a:lnTo>
                  <a:pt x="97" y="218"/>
                </a:lnTo>
                <a:lnTo>
                  <a:pt x="97" y="246"/>
                </a:lnTo>
                <a:lnTo>
                  <a:pt x="62" y="270"/>
                </a:lnTo>
                <a:lnTo>
                  <a:pt x="43" y="265"/>
                </a:lnTo>
                <a:lnTo>
                  <a:pt x="31" y="272"/>
                </a:lnTo>
                <a:lnTo>
                  <a:pt x="29" y="258"/>
                </a:lnTo>
                <a:lnTo>
                  <a:pt x="33" y="251"/>
                </a:lnTo>
                <a:lnTo>
                  <a:pt x="29" y="241"/>
                </a:lnTo>
                <a:lnTo>
                  <a:pt x="36" y="241"/>
                </a:lnTo>
                <a:lnTo>
                  <a:pt x="31" y="234"/>
                </a:lnTo>
                <a:lnTo>
                  <a:pt x="36" y="225"/>
                </a:lnTo>
                <a:lnTo>
                  <a:pt x="22" y="211"/>
                </a:lnTo>
                <a:lnTo>
                  <a:pt x="26" y="203"/>
                </a:lnTo>
                <a:lnTo>
                  <a:pt x="14" y="187"/>
                </a:lnTo>
                <a:lnTo>
                  <a:pt x="0" y="180"/>
                </a:lnTo>
                <a:lnTo>
                  <a:pt x="5" y="168"/>
                </a:lnTo>
                <a:lnTo>
                  <a:pt x="17" y="168"/>
                </a:lnTo>
                <a:lnTo>
                  <a:pt x="31" y="152"/>
                </a:lnTo>
                <a:lnTo>
                  <a:pt x="33" y="142"/>
                </a:lnTo>
                <a:lnTo>
                  <a:pt x="26" y="133"/>
                </a:lnTo>
                <a:lnTo>
                  <a:pt x="38" y="109"/>
                </a:lnTo>
                <a:lnTo>
                  <a:pt x="31" y="95"/>
                </a:lnTo>
                <a:lnTo>
                  <a:pt x="45" y="76"/>
                </a:lnTo>
                <a:lnTo>
                  <a:pt x="43" y="69"/>
                </a:lnTo>
                <a:lnTo>
                  <a:pt x="50" y="66"/>
                </a:lnTo>
                <a:lnTo>
                  <a:pt x="52" y="40"/>
                </a:lnTo>
                <a:lnTo>
                  <a:pt x="64" y="24"/>
                </a:lnTo>
                <a:lnTo>
                  <a:pt x="64" y="17"/>
                </a:lnTo>
                <a:lnTo>
                  <a:pt x="81" y="19"/>
                </a:lnTo>
                <a:lnTo>
                  <a:pt x="81" y="31"/>
                </a:lnTo>
                <a:lnTo>
                  <a:pt x="85" y="33"/>
                </a:lnTo>
                <a:lnTo>
                  <a:pt x="104" y="24"/>
                </a:lnTo>
                <a:lnTo>
                  <a:pt x="114" y="29"/>
                </a:lnTo>
                <a:lnTo>
                  <a:pt x="114" y="17"/>
                </a:lnTo>
                <a:lnTo>
                  <a:pt x="126" y="5"/>
                </a:lnTo>
                <a:lnTo>
                  <a:pt x="142" y="0"/>
                </a:lnTo>
                <a:lnTo>
                  <a:pt x="149" y="5"/>
                </a:lnTo>
                <a:lnTo>
                  <a:pt x="149" y="17"/>
                </a:lnTo>
                <a:lnTo>
                  <a:pt x="161" y="26"/>
                </a:lnTo>
                <a:lnTo>
                  <a:pt x="161" y="4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59" name="Freeform 235"/>
          <p:cNvSpPr>
            <a:spLocks/>
          </p:cNvSpPr>
          <p:nvPr/>
        </p:nvSpPr>
        <p:spPr bwMode="auto">
          <a:xfrm>
            <a:off x="4538663" y="3476626"/>
            <a:ext cx="266700" cy="431800"/>
          </a:xfrm>
          <a:custGeom>
            <a:avLst/>
            <a:gdLst/>
            <a:ahLst/>
            <a:cxnLst>
              <a:cxn ang="0">
                <a:pos x="161" y="43"/>
              </a:cxn>
              <a:cxn ang="0">
                <a:pos x="140" y="50"/>
              </a:cxn>
              <a:cxn ang="0">
                <a:pos x="142" y="55"/>
              </a:cxn>
              <a:cxn ang="0">
                <a:pos x="130" y="64"/>
              </a:cxn>
              <a:cxn ang="0">
                <a:pos x="128" y="81"/>
              </a:cxn>
              <a:cxn ang="0">
                <a:pos x="135" y="92"/>
              </a:cxn>
              <a:cxn ang="0">
                <a:pos x="156" y="92"/>
              </a:cxn>
              <a:cxn ang="0">
                <a:pos x="159" y="107"/>
              </a:cxn>
              <a:cxn ang="0">
                <a:pos x="152" y="111"/>
              </a:cxn>
              <a:cxn ang="0">
                <a:pos x="156" y="126"/>
              </a:cxn>
              <a:cxn ang="0">
                <a:pos x="149" y="128"/>
              </a:cxn>
              <a:cxn ang="0">
                <a:pos x="156" y="135"/>
              </a:cxn>
              <a:cxn ang="0">
                <a:pos x="156" y="149"/>
              </a:cxn>
              <a:cxn ang="0">
                <a:pos x="166" y="154"/>
              </a:cxn>
              <a:cxn ang="0">
                <a:pos x="168" y="166"/>
              </a:cxn>
              <a:cxn ang="0">
                <a:pos x="161" y="170"/>
              </a:cxn>
              <a:cxn ang="0">
                <a:pos x="152" y="163"/>
              </a:cxn>
              <a:cxn ang="0">
                <a:pos x="137" y="168"/>
              </a:cxn>
              <a:cxn ang="0">
                <a:pos x="126" y="156"/>
              </a:cxn>
              <a:cxn ang="0">
                <a:pos x="102" y="182"/>
              </a:cxn>
              <a:cxn ang="0">
                <a:pos x="109" y="189"/>
              </a:cxn>
              <a:cxn ang="0">
                <a:pos x="102" y="194"/>
              </a:cxn>
              <a:cxn ang="0">
                <a:pos x="107" y="206"/>
              </a:cxn>
              <a:cxn ang="0">
                <a:pos x="97" y="218"/>
              </a:cxn>
              <a:cxn ang="0">
                <a:pos x="97" y="246"/>
              </a:cxn>
              <a:cxn ang="0">
                <a:pos x="62" y="270"/>
              </a:cxn>
              <a:cxn ang="0">
                <a:pos x="43" y="265"/>
              </a:cxn>
              <a:cxn ang="0">
                <a:pos x="31" y="272"/>
              </a:cxn>
              <a:cxn ang="0">
                <a:pos x="29" y="258"/>
              </a:cxn>
              <a:cxn ang="0">
                <a:pos x="33" y="251"/>
              </a:cxn>
              <a:cxn ang="0">
                <a:pos x="29" y="241"/>
              </a:cxn>
              <a:cxn ang="0">
                <a:pos x="36" y="241"/>
              </a:cxn>
              <a:cxn ang="0">
                <a:pos x="31" y="234"/>
              </a:cxn>
              <a:cxn ang="0">
                <a:pos x="36" y="225"/>
              </a:cxn>
              <a:cxn ang="0">
                <a:pos x="22" y="211"/>
              </a:cxn>
              <a:cxn ang="0">
                <a:pos x="26" y="203"/>
              </a:cxn>
              <a:cxn ang="0">
                <a:pos x="14" y="187"/>
              </a:cxn>
              <a:cxn ang="0">
                <a:pos x="0" y="180"/>
              </a:cxn>
              <a:cxn ang="0">
                <a:pos x="5" y="168"/>
              </a:cxn>
              <a:cxn ang="0">
                <a:pos x="17" y="168"/>
              </a:cxn>
              <a:cxn ang="0">
                <a:pos x="31" y="152"/>
              </a:cxn>
              <a:cxn ang="0">
                <a:pos x="33" y="142"/>
              </a:cxn>
              <a:cxn ang="0">
                <a:pos x="26" y="133"/>
              </a:cxn>
              <a:cxn ang="0">
                <a:pos x="38" y="109"/>
              </a:cxn>
              <a:cxn ang="0">
                <a:pos x="31" y="95"/>
              </a:cxn>
              <a:cxn ang="0">
                <a:pos x="45" y="76"/>
              </a:cxn>
              <a:cxn ang="0">
                <a:pos x="43" y="69"/>
              </a:cxn>
              <a:cxn ang="0">
                <a:pos x="50" y="66"/>
              </a:cxn>
              <a:cxn ang="0">
                <a:pos x="52" y="40"/>
              </a:cxn>
              <a:cxn ang="0">
                <a:pos x="64" y="24"/>
              </a:cxn>
              <a:cxn ang="0">
                <a:pos x="64" y="17"/>
              </a:cxn>
              <a:cxn ang="0">
                <a:pos x="81" y="19"/>
              </a:cxn>
              <a:cxn ang="0">
                <a:pos x="81" y="31"/>
              </a:cxn>
              <a:cxn ang="0">
                <a:pos x="85" y="33"/>
              </a:cxn>
              <a:cxn ang="0">
                <a:pos x="104" y="24"/>
              </a:cxn>
              <a:cxn ang="0">
                <a:pos x="114" y="29"/>
              </a:cxn>
              <a:cxn ang="0">
                <a:pos x="114" y="17"/>
              </a:cxn>
              <a:cxn ang="0">
                <a:pos x="126" y="5"/>
              </a:cxn>
              <a:cxn ang="0">
                <a:pos x="142" y="0"/>
              </a:cxn>
              <a:cxn ang="0">
                <a:pos x="149" y="5"/>
              </a:cxn>
              <a:cxn ang="0">
                <a:pos x="149" y="17"/>
              </a:cxn>
              <a:cxn ang="0">
                <a:pos x="161" y="26"/>
              </a:cxn>
              <a:cxn ang="0">
                <a:pos x="161" y="43"/>
              </a:cxn>
            </a:cxnLst>
            <a:rect l="0" t="0" r="r" b="b"/>
            <a:pathLst>
              <a:path w="168" h="272">
                <a:moveTo>
                  <a:pt x="161" y="43"/>
                </a:moveTo>
                <a:lnTo>
                  <a:pt x="140" y="50"/>
                </a:lnTo>
                <a:lnTo>
                  <a:pt x="142" y="55"/>
                </a:lnTo>
                <a:lnTo>
                  <a:pt x="130" y="64"/>
                </a:lnTo>
                <a:lnTo>
                  <a:pt x="128" y="81"/>
                </a:lnTo>
                <a:lnTo>
                  <a:pt x="135" y="92"/>
                </a:lnTo>
                <a:lnTo>
                  <a:pt x="156" y="92"/>
                </a:lnTo>
                <a:lnTo>
                  <a:pt x="159" y="107"/>
                </a:lnTo>
                <a:lnTo>
                  <a:pt x="152" y="111"/>
                </a:lnTo>
                <a:lnTo>
                  <a:pt x="156" y="126"/>
                </a:lnTo>
                <a:lnTo>
                  <a:pt x="149" y="128"/>
                </a:lnTo>
                <a:lnTo>
                  <a:pt x="156" y="135"/>
                </a:lnTo>
                <a:lnTo>
                  <a:pt x="156" y="149"/>
                </a:lnTo>
                <a:lnTo>
                  <a:pt x="166" y="154"/>
                </a:lnTo>
                <a:lnTo>
                  <a:pt x="168" y="166"/>
                </a:lnTo>
                <a:lnTo>
                  <a:pt x="161" y="170"/>
                </a:lnTo>
                <a:lnTo>
                  <a:pt x="152" y="163"/>
                </a:lnTo>
                <a:lnTo>
                  <a:pt x="137" y="168"/>
                </a:lnTo>
                <a:lnTo>
                  <a:pt x="126" y="156"/>
                </a:lnTo>
                <a:lnTo>
                  <a:pt x="102" y="182"/>
                </a:lnTo>
                <a:lnTo>
                  <a:pt x="109" y="189"/>
                </a:lnTo>
                <a:lnTo>
                  <a:pt x="102" y="194"/>
                </a:lnTo>
                <a:lnTo>
                  <a:pt x="107" y="206"/>
                </a:lnTo>
                <a:lnTo>
                  <a:pt x="97" y="218"/>
                </a:lnTo>
                <a:lnTo>
                  <a:pt x="97" y="246"/>
                </a:lnTo>
                <a:lnTo>
                  <a:pt x="62" y="270"/>
                </a:lnTo>
                <a:lnTo>
                  <a:pt x="43" y="265"/>
                </a:lnTo>
                <a:lnTo>
                  <a:pt x="31" y="272"/>
                </a:lnTo>
                <a:lnTo>
                  <a:pt x="29" y="258"/>
                </a:lnTo>
                <a:lnTo>
                  <a:pt x="33" y="251"/>
                </a:lnTo>
                <a:lnTo>
                  <a:pt x="29" y="241"/>
                </a:lnTo>
                <a:lnTo>
                  <a:pt x="36" y="241"/>
                </a:lnTo>
                <a:lnTo>
                  <a:pt x="31" y="234"/>
                </a:lnTo>
                <a:lnTo>
                  <a:pt x="36" y="225"/>
                </a:lnTo>
                <a:lnTo>
                  <a:pt x="22" y="211"/>
                </a:lnTo>
                <a:lnTo>
                  <a:pt x="26" y="203"/>
                </a:lnTo>
                <a:lnTo>
                  <a:pt x="14" y="187"/>
                </a:lnTo>
                <a:lnTo>
                  <a:pt x="0" y="180"/>
                </a:lnTo>
                <a:lnTo>
                  <a:pt x="5" y="168"/>
                </a:lnTo>
                <a:lnTo>
                  <a:pt x="17" y="168"/>
                </a:lnTo>
                <a:lnTo>
                  <a:pt x="31" y="152"/>
                </a:lnTo>
                <a:lnTo>
                  <a:pt x="33" y="142"/>
                </a:lnTo>
                <a:lnTo>
                  <a:pt x="26" y="133"/>
                </a:lnTo>
                <a:lnTo>
                  <a:pt x="38" y="109"/>
                </a:lnTo>
                <a:lnTo>
                  <a:pt x="31" y="95"/>
                </a:lnTo>
                <a:lnTo>
                  <a:pt x="45" y="76"/>
                </a:lnTo>
                <a:lnTo>
                  <a:pt x="43" y="69"/>
                </a:lnTo>
                <a:lnTo>
                  <a:pt x="50" y="66"/>
                </a:lnTo>
                <a:lnTo>
                  <a:pt x="52" y="40"/>
                </a:lnTo>
                <a:lnTo>
                  <a:pt x="64" y="24"/>
                </a:lnTo>
                <a:lnTo>
                  <a:pt x="64" y="17"/>
                </a:lnTo>
                <a:lnTo>
                  <a:pt x="81" y="19"/>
                </a:lnTo>
                <a:lnTo>
                  <a:pt x="81" y="31"/>
                </a:lnTo>
                <a:lnTo>
                  <a:pt x="85" y="33"/>
                </a:lnTo>
                <a:lnTo>
                  <a:pt x="104" y="24"/>
                </a:lnTo>
                <a:lnTo>
                  <a:pt x="114" y="29"/>
                </a:lnTo>
                <a:lnTo>
                  <a:pt x="114" y="17"/>
                </a:lnTo>
                <a:lnTo>
                  <a:pt x="126" y="5"/>
                </a:lnTo>
                <a:lnTo>
                  <a:pt x="142" y="0"/>
                </a:lnTo>
                <a:lnTo>
                  <a:pt x="149" y="5"/>
                </a:lnTo>
                <a:lnTo>
                  <a:pt x="149" y="17"/>
                </a:lnTo>
                <a:lnTo>
                  <a:pt x="161" y="26"/>
                </a:lnTo>
                <a:lnTo>
                  <a:pt x="161" y="43"/>
                </a:lnTo>
                <a:close/>
              </a:path>
            </a:pathLst>
          </a:custGeom>
          <a:noFill/>
          <a:ln w="2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60" name="Freeform 236"/>
          <p:cNvSpPr>
            <a:spLocks/>
          </p:cNvSpPr>
          <p:nvPr/>
        </p:nvSpPr>
        <p:spPr bwMode="auto">
          <a:xfrm>
            <a:off x="4340225" y="3611563"/>
            <a:ext cx="258763" cy="307975"/>
          </a:xfrm>
          <a:custGeom>
            <a:avLst/>
            <a:gdLst/>
            <a:ahLst/>
            <a:cxnLst>
              <a:cxn ang="0">
                <a:pos x="156" y="10"/>
              </a:cxn>
              <a:cxn ang="0">
                <a:pos x="163" y="24"/>
              </a:cxn>
              <a:cxn ang="0">
                <a:pos x="151" y="48"/>
              </a:cxn>
              <a:cxn ang="0">
                <a:pos x="158" y="57"/>
              </a:cxn>
              <a:cxn ang="0">
                <a:pos x="156" y="67"/>
              </a:cxn>
              <a:cxn ang="0">
                <a:pos x="142" y="83"/>
              </a:cxn>
              <a:cxn ang="0">
                <a:pos x="130" y="83"/>
              </a:cxn>
              <a:cxn ang="0">
                <a:pos x="125" y="95"/>
              </a:cxn>
              <a:cxn ang="0">
                <a:pos x="139" y="102"/>
              </a:cxn>
              <a:cxn ang="0">
                <a:pos x="151" y="118"/>
              </a:cxn>
              <a:cxn ang="0">
                <a:pos x="147" y="126"/>
              </a:cxn>
              <a:cxn ang="0">
                <a:pos x="161" y="140"/>
              </a:cxn>
              <a:cxn ang="0">
                <a:pos x="156" y="149"/>
              </a:cxn>
              <a:cxn ang="0">
                <a:pos x="161" y="156"/>
              </a:cxn>
              <a:cxn ang="0">
                <a:pos x="154" y="156"/>
              </a:cxn>
              <a:cxn ang="0">
                <a:pos x="158" y="166"/>
              </a:cxn>
              <a:cxn ang="0">
                <a:pos x="154" y="173"/>
              </a:cxn>
              <a:cxn ang="0">
                <a:pos x="137" y="182"/>
              </a:cxn>
              <a:cxn ang="0">
                <a:pos x="123" y="173"/>
              </a:cxn>
              <a:cxn ang="0">
                <a:pos x="106" y="178"/>
              </a:cxn>
              <a:cxn ang="0">
                <a:pos x="95" y="173"/>
              </a:cxn>
              <a:cxn ang="0">
                <a:pos x="80" y="154"/>
              </a:cxn>
              <a:cxn ang="0">
                <a:pos x="57" y="161"/>
              </a:cxn>
              <a:cxn ang="0">
                <a:pos x="47" y="180"/>
              </a:cxn>
              <a:cxn ang="0">
                <a:pos x="45" y="194"/>
              </a:cxn>
              <a:cxn ang="0">
                <a:pos x="28" y="178"/>
              </a:cxn>
              <a:cxn ang="0">
                <a:pos x="14" y="182"/>
              </a:cxn>
              <a:cxn ang="0">
                <a:pos x="10" y="180"/>
              </a:cxn>
              <a:cxn ang="0">
                <a:pos x="19" y="156"/>
              </a:cxn>
              <a:cxn ang="0">
                <a:pos x="17" y="149"/>
              </a:cxn>
              <a:cxn ang="0">
                <a:pos x="10" y="133"/>
              </a:cxn>
              <a:cxn ang="0">
                <a:pos x="2" y="133"/>
              </a:cxn>
              <a:cxn ang="0">
                <a:pos x="0" y="118"/>
              </a:cxn>
              <a:cxn ang="0">
                <a:pos x="12" y="97"/>
              </a:cxn>
              <a:cxn ang="0">
                <a:pos x="26" y="104"/>
              </a:cxn>
              <a:cxn ang="0">
                <a:pos x="28" y="100"/>
              </a:cxn>
              <a:cxn ang="0">
                <a:pos x="59" y="97"/>
              </a:cxn>
              <a:cxn ang="0">
                <a:pos x="66" y="88"/>
              </a:cxn>
              <a:cxn ang="0">
                <a:pos x="52" y="69"/>
              </a:cxn>
              <a:cxn ang="0">
                <a:pos x="57" y="55"/>
              </a:cxn>
              <a:cxn ang="0">
                <a:pos x="69" y="31"/>
              </a:cxn>
              <a:cxn ang="0">
                <a:pos x="62" y="24"/>
              </a:cxn>
              <a:cxn ang="0">
                <a:pos x="71" y="12"/>
              </a:cxn>
              <a:cxn ang="0">
                <a:pos x="80" y="17"/>
              </a:cxn>
              <a:cxn ang="0">
                <a:pos x="83" y="26"/>
              </a:cxn>
              <a:cxn ang="0">
                <a:pos x="104" y="0"/>
              </a:cxn>
              <a:cxn ang="0">
                <a:pos x="111" y="5"/>
              </a:cxn>
              <a:cxn ang="0">
                <a:pos x="123" y="0"/>
              </a:cxn>
              <a:cxn ang="0">
                <a:pos x="123" y="5"/>
              </a:cxn>
              <a:cxn ang="0">
                <a:pos x="132" y="0"/>
              </a:cxn>
              <a:cxn ang="0">
                <a:pos x="156" y="10"/>
              </a:cxn>
            </a:cxnLst>
            <a:rect l="0" t="0" r="r" b="b"/>
            <a:pathLst>
              <a:path w="163" h="194">
                <a:moveTo>
                  <a:pt x="156" y="10"/>
                </a:moveTo>
                <a:lnTo>
                  <a:pt x="163" y="24"/>
                </a:lnTo>
                <a:lnTo>
                  <a:pt x="151" y="48"/>
                </a:lnTo>
                <a:lnTo>
                  <a:pt x="158" y="57"/>
                </a:lnTo>
                <a:lnTo>
                  <a:pt x="156" y="67"/>
                </a:lnTo>
                <a:lnTo>
                  <a:pt x="142" y="83"/>
                </a:lnTo>
                <a:lnTo>
                  <a:pt x="130" y="83"/>
                </a:lnTo>
                <a:lnTo>
                  <a:pt x="125" y="95"/>
                </a:lnTo>
                <a:lnTo>
                  <a:pt x="139" y="102"/>
                </a:lnTo>
                <a:lnTo>
                  <a:pt x="151" y="118"/>
                </a:lnTo>
                <a:lnTo>
                  <a:pt x="147" y="126"/>
                </a:lnTo>
                <a:lnTo>
                  <a:pt x="161" y="140"/>
                </a:lnTo>
                <a:lnTo>
                  <a:pt x="156" y="149"/>
                </a:lnTo>
                <a:lnTo>
                  <a:pt x="161" y="156"/>
                </a:lnTo>
                <a:lnTo>
                  <a:pt x="154" y="156"/>
                </a:lnTo>
                <a:lnTo>
                  <a:pt x="158" y="166"/>
                </a:lnTo>
                <a:lnTo>
                  <a:pt x="154" y="173"/>
                </a:lnTo>
                <a:lnTo>
                  <a:pt x="137" y="182"/>
                </a:lnTo>
                <a:lnTo>
                  <a:pt x="123" y="173"/>
                </a:lnTo>
                <a:lnTo>
                  <a:pt x="106" y="178"/>
                </a:lnTo>
                <a:lnTo>
                  <a:pt x="95" y="173"/>
                </a:lnTo>
                <a:lnTo>
                  <a:pt x="80" y="154"/>
                </a:lnTo>
                <a:lnTo>
                  <a:pt x="57" y="161"/>
                </a:lnTo>
                <a:lnTo>
                  <a:pt x="47" y="180"/>
                </a:lnTo>
                <a:lnTo>
                  <a:pt x="45" y="194"/>
                </a:lnTo>
                <a:lnTo>
                  <a:pt x="28" y="178"/>
                </a:lnTo>
                <a:lnTo>
                  <a:pt x="14" y="182"/>
                </a:lnTo>
                <a:lnTo>
                  <a:pt x="10" y="180"/>
                </a:lnTo>
                <a:lnTo>
                  <a:pt x="19" y="156"/>
                </a:lnTo>
                <a:lnTo>
                  <a:pt x="17" y="149"/>
                </a:lnTo>
                <a:lnTo>
                  <a:pt x="10" y="133"/>
                </a:lnTo>
                <a:lnTo>
                  <a:pt x="2" y="133"/>
                </a:lnTo>
                <a:lnTo>
                  <a:pt x="0" y="118"/>
                </a:lnTo>
                <a:lnTo>
                  <a:pt x="12" y="97"/>
                </a:lnTo>
                <a:lnTo>
                  <a:pt x="26" y="104"/>
                </a:lnTo>
                <a:lnTo>
                  <a:pt x="28" y="100"/>
                </a:lnTo>
                <a:lnTo>
                  <a:pt x="59" y="97"/>
                </a:lnTo>
                <a:lnTo>
                  <a:pt x="66" y="88"/>
                </a:lnTo>
                <a:lnTo>
                  <a:pt x="52" y="69"/>
                </a:lnTo>
                <a:lnTo>
                  <a:pt x="57" y="55"/>
                </a:lnTo>
                <a:lnTo>
                  <a:pt x="69" y="31"/>
                </a:lnTo>
                <a:lnTo>
                  <a:pt x="62" y="24"/>
                </a:lnTo>
                <a:lnTo>
                  <a:pt x="71" y="12"/>
                </a:lnTo>
                <a:lnTo>
                  <a:pt x="80" y="17"/>
                </a:lnTo>
                <a:lnTo>
                  <a:pt x="83" y="26"/>
                </a:lnTo>
                <a:lnTo>
                  <a:pt x="104" y="0"/>
                </a:lnTo>
                <a:lnTo>
                  <a:pt x="111" y="5"/>
                </a:lnTo>
                <a:lnTo>
                  <a:pt x="123" y="0"/>
                </a:lnTo>
                <a:lnTo>
                  <a:pt x="123" y="5"/>
                </a:lnTo>
                <a:lnTo>
                  <a:pt x="132" y="0"/>
                </a:lnTo>
                <a:lnTo>
                  <a:pt x="156" y="1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61" name="Freeform 237"/>
          <p:cNvSpPr>
            <a:spLocks/>
          </p:cNvSpPr>
          <p:nvPr/>
        </p:nvSpPr>
        <p:spPr bwMode="auto">
          <a:xfrm>
            <a:off x="4340225" y="3611563"/>
            <a:ext cx="258763" cy="307975"/>
          </a:xfrm>
          <a:custGeom>
            <a:avLst/>
            <a:gdLst/>
            <a:ahLst/>
            <a:cxnLst>
              <a:cxn ang="0">
                <a:pos x="156" y="10"/>
              </a:cxn>
              <a:cxn ang="0">
                <a:pos x="163" y="24"/>
              </a:cxn>
              <a:cxn ang="0">
                <a:pos x="151" y="48"/>
              </a:cxn>
              <a:cxn ang="0">
                <a:pos x="158" y="57"/>
              </a:cxn>
              <a:cxn ang="0">
                <a:pos x="156" y="67"/>
              </a:cxn>
              <a:cxn ang="0">
                <a:pos x="142" y="83"/>
              </a:cxn>
              <a:cxn ang="0">
                <a:pos x="130" y="83"/>
              </a:cxn>
              <a:cxn ang="0">
                <a:pos x="125" y="95"/>
              </a:cxn>
              <a:cxn ang="0">
                <a:pos x="139" y="102"/>
              </a:cxn>
              <a:cxn ang="0">
                <a:pos x="151" y="118"/>
              </a:cxn>
              <a:cxn ang="0">
                <a:pos x="147" y="126"/>
              </a:cxn>
              <a:cxn ang="0">
                <a:pos x="161" y="140"/>
              </a:cxn>
              <a:cxn ang="0">
                <a:pos x="156" y="149"/>
              </a:cxn>
              <a:cxn ang="0">
                <a:pos x="161" y="156"/>
              </a:cxn>
              <a:cxn ang="0">
                <a:pos x="154" y="156"/>
              </a:cxn>
              <a:cxn ang="0">
                <a:pos x="158" y="166"/>
              </a:cxn>
              <a:cxn ang="0">
                <a:pos x="154" y="173"/>
              </a:cxn>
              <a:cxn ang="0">
                <a:pos x="137" y="182"/>
              </a:cxn>
              <a:cxn ang="0">
                <a:pos x="123" y="173"/>
              </a:cxn>
              <a:cxn ang="0">
                <a:pos x="106" y="178"/>
              </a:cxn>
              <a:cxn ang="0">
                <a:pos x="95" y="173"/>
              </a:cxn>
              <a:cxn ang="0">
                <a:pos x="80" y="154"/>
              </a:cxn>
              <a:cxn ang="0">
                <a:pos x="57" y="161"/>
              </a:cxn>
              <a:cxn ang="0">
                <a:pos x="47" y="180"/>
              </a:cxn>
              <a:cxn ang="0">
                <a:pos x="45" y="194"/>
              </a:cxn>
              <a:cxn ang="0">
                <a:pos x="28" y="178"/>
              </a:cxn>
              <a:cxn ang="0">
                <a:pos x="14" y="182"/>
              </a:cxn>
              <a:cxn ang="0">
                <a:pos x="10" y="180"/>
              </a:cxn>
              <a:cxn ang="0">
                <a:pos x="19" y="156"/>
              </a:cxn>
              <a:cxn ang="0">
                <a:pos x="17" y="149"/>
              </a:cxn>
              <a:cxn ang="0">
                <a:pos x="10" y="133"/>
              </a:cxn>
              <a:cxn ang="0">
                <a:pos x="2" y="133"/>
              </a:cxn>
              <a:cxn ang="0">
                <a:pos x="0" y="118"/>
              </a:cxn>
              <a:cxn ang="0">
                <a:pos x="12" y="97"/>
              </a:cxn>
              <a:cxn ang="0">
                <a:pos x="26" y="104"/>
              </a:cxn>
              <a:cxn ang="0">
                <a:pos x="28" y="100"/>
              </a:cxn>
              <a:cxn ang="0">
                <a:pos x="59" y="97"/>
              </a:cxn>
              <a:cxn ang="0">
                <a:pos x="66" y="88"/>
              </a:cxn>
              <a:cxn ang="0">
                <a:pos x="52" y="69"/>
              </a:cxn>
              <a:cxn ang="0">
                <a:pos x="57" y="55"/>
              </a:cxn>
              <a:cxn ang="0">
                <a:pos x="69" y="31"/>
              </a:cxn>
              <a:cxn ang="0">
                <a:pos x="62" y="24"/>
              </a:cxn>
              <a:cxn ang="0">
                <a:pos x="71" y="12"/>
              </a:cxn>
              <a:cxn ang="0">
                <a:pos x="80" y="17"/>
              </a:cxn>
              <a:cxn ang="0">
                <a:pos x="83" y="26"/>
              </a:cxn>
              <a:cxn ang="0">
                <a:pos x="104" y="0"/>
              </a:cxn>
              <a:cxn ang="0">
                <a:pos x="111" y="5"/>
              </a:cxn>
              <a:cxn ang="0">
                <a:pos x="123" y="0"/>
              </a:cxn>
              <a:cxn ang="0">
                <a:pos x="123" y="5"/>
              </a:cxn>
              <a:cxn ang="0">
                <a:pos x="132" y="0"/>
              </a:cxn>
              <a:cxn ang="0">
                <a:pos x="156" y="10"/>
              </a:cxn>
            </a:cxnLst>
            <a:rect l="0" t="0" r="r" b="b"/>
            <a:pathLst>
              <a:path w="163" h="194">
                <a:moveTo>
                  <a:pt x="156" y="10"/>
                </a:moveTo>
                <a:lnTo>
                  <a:pt x="163" y="24"/>
                </a:lnTo>
                <a:lnTo>
                  <a:pt x="151" y="48"/>
                </a:lnTo>
                <a:lnTo>
                  <a:pt x="158" y="57"/>
                </a:lnTo>
                <a:lnTo>
                  <a:pt x="156" y="67"/>
                </a:lnTo>
                <a:lnTo>
                  <a:pt x="142" y="83"/>
                </a:lnTo>
                <a:lnTo>
                  <a:pt x="130" y="83"/>
                </a:lnTo>
                <a:lnTo>
                  <a:pt x="125" y="95"/>
                </a:lnTo>
                <a:lnTo>
                  <a:pt x="139" y="102"/>
                </a:lnTo>
                <a:lnTo>
                  <a:pt x="151" y="118"/>
                </a:lnTo>
                <a:lnTo>
                  <a:pt x="147" y="126"/>
                </a:lnTo>
                <a:lnTo>
                  <a:pt x="161" y="140"/>
                </a:lnTo>
                <a:lnTo>
                  <a:pt x="156" y="149"/>
                </a:lnTo>
                <a:lnTo>
                  <a:pt x="161" y="156"/>
                </a:lnTo>
                <a:lnTo>
                  <a:pt x="154" y="156"/>
                </a:lnTo>
                <a:lnTo>
                  <a:pt x="158" y="166"/>
                </a:lnTo>
                <a:lnTo>
                  <a:pt x="154" y="173"/>
                </a:lnTo>
                <a:lnTo>
                  <a:pt x="137" y="182"/>
                </a:lnTo>
                <a:lnTo>
                  <a:pt x="123" y="173"/>
                </a:lnTo>
                <a:lnTo>
                  <a:pt x="106" y="178"/>
                </a:lnTo>
                <a:lnTo>
                  <a:pt x="95" y="173"/>
                </a:lnTo>
                <a:lnTo>
                  <a:pt x="80" y="154"/>
                </a:lnTo>
                <a:lnTo>
                  <a:pt x="57" y="161"/>
                </a:lnTo>
                <a:lnTo>
                  <a:pt x="47" y="180"/>
                </a:lnTo>
                <a:lnTo>
                  <a:pt x="45" y="194"/>
                </a:lnTo>
                <a:lnTo>
                  <a:pt x="28" y="178"/>
                </a:lnTo>
                <a:lnTo>
                  <a:pt x="14" y="182"/>
                </a:lnTo>
                <a:lnTo>
                  <a:pt x="10" y="180"/>
                </a:lnTo>
                <a:lnTo>
                  <a:pt x="19" y="156"/>
                </a:lnTo>
                <a:lnTo>
                  <a:pt x="17" y="149"/>
                </a:lnTo>
                <a:lnTo>
                  <a:pt x="10" y="133"/>
                </a:lnTo>
                <a:lnTo>
                  <a:pt x="2" y="133"/>
                </a:lnTo>
                <a:lnTo>
                  <a:pt x="0" y="118"/>
                </a:lnTo>
                <a:lnTo>
                  <a:pt x="12" y="97"/>
                </a:lnTo>
                <a:lnTo>
                  <a:pt x="26" y="104"/>
                </a:lnTo>
                <a:lnTo>
                  <a:pt x="28" y="100"/>
                </a:lnTo>
                <a:lnTo>
                  <a:pt x="59" y="97"/>
                </a:lnTo>
                <a:lnTo>
                  <a:pt x="66" y="88"/>
                </a:lnTo>
                <a:lnTo>
                  <a:pt x="52" y="69"/>
                </a:lnTo>
                <a:lnTo>
                  <a:pt x="57" y="55"/>
                </a:lnTo>
                <a:lnTo>
                  <a:pt x="69" y="31"/>
                </a:lnTo>
                <a:lnTo>
                  <a:pt x="62" y="24"/>
                </a:lnTo>
                <a:lnTo>
                  <a:pt x="71" y="12"/>
                </a:lnTo>
                <a:lnTo>
                  <a:pt x="80" y="17"/>
                </a:lnTo>
                <a:lnTo>
                  <a:pt x="83" y="26"/>
                </a:lnTo>
                <a:lnTo>
                  <a:pt x="104" y="0"/>
                </a:lnTo>
                <a:lnTo>
                  <a:pt x="111" y="5"/>
                </a:lnTo>
                <a:lnTo>
                  <a:pt x="123" y="0"/>
                </a:lnTo>
                <a:lnTo>
                  <a:pt x="123" y="5"/>
                </a:lnTo>
                <a:lnTo>
                  <a:pt x="132" y="0"/>
                </a:lnTo>
                <a:lnTo>
                  <a:pt x="156" y="10"/>
                </a:lnTo>
                <a:close/>
              </a:path>
            </a:pathLst>
          </a:custGeom>
          <a:noFill/>
          <a:ln w="2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62" name="Freeform 238"/>
          <p:cNvSpPr>
            <a:spLocks/>
          </p:cNvSpPr>
          <p:nvPr/>
        </p:nvSpPr>
        <p:spPr bwMode="auto">
          <a:xfrm>
            <a:off x="4568825" y="3803651"/>
            <a:ext cx="319088" cy="242888"/>
          </a:xfrm>
          <a:custGeom>
            <a:avLst/>
            <a:gdLst/>
            <a:ahLst/>
            <a:cxnLst>
              <a:cxn ang="0">
                <a:pos x="173" y="33"/>
              </a:cxn>
              <a:cxn ang="0">
                <a:pos x="182" y="33"/>
              </a:cxn>
              <a:cxn ang="0">
                <a:pos x="182" y="64"/>
              </a:cxn>
              <a:cxn ang="0">
                <a:pos x="196" y="73"/>
              </a:cxn>
              <a:cxn ang="0">
                <a:pos x="192" y="85"/>
              </a:cxn>
              <a:cxn ang="0">
                <a:pos x="201" y="99"/>
              </a:cxn>
              <a:cxn ang="0">
                <a:pos x="201" y="108"/>
              </a:cxn>
              <a:cxn ang="0">
                <a:pos x="184" y="130"/>
              </a:cxn>
              <a:cxn ang="0">
                <a:pos x="182" y="144"/>
              </a:cxn>
              <a:cxn ang="0">
                <a:pos x="166" y="153"/>
              </a:cxn>
              <a:cxn ang="0">
                <a:pos x="151" y="139"/>
              </a:cxn>
              <a:cxn ang="0">
                <a:pos x="159" y="106"/>
              </a:cxn>
              <a:cxn ang="0">
                <a:pos x="154" y="97"/>
              </a:cxn>
              <a:cxn ang="0">
                <a:pos x="156" y="90"/>
              </a:cxn>
              <a:cxn ang="0">
                <a:pos x="170" y="87"/>
              </a:cxn>
              <a:cxn ang="0">
                <a:pos x="147" y="73"/>
              </a:cxn>
              <a:cxn ang="0">
                <a:pos x="130" y="78"/>
              </a:cxn>
              <a:cxn ang="0">
                <a:pos x="121" y="90"/>
              </a:cxn>
              <a:cxn ang="0">
                <a:pos x="125" y="97"/>
              </a:cxn>
              <a:cxn ang="0">
                <a:pos x="104" y="106"/>
              </a:cxn>
              <a:cxn ang="0">
                <a:pos x="99" y="127"/>
              </a:cxn>
              <a:cxn ang="0">
                <a:pos x="85" y="144"/>
              </a:cxn>
              <a:cxn ang="0">
                <a:pos x="90" y="153"/>
              </a:cxn>
              <a:cxn ang="0">
                <a:pos x="59" y="144"/>
              </a:cxn>
              <a:cxn ang="0">
                <a:pos x="0" y="142"/>
              </a:cxn>
              <a:cxn ang="0">
                <a:pos x="0" y="123"/>
              </a:cxn>
              <a:cxn ang="0">
                <a:pos x="19" y="111"/>
              </a:cxn>
              <a:cxn ang="0">
                <a:pos x="43" y="64"/>
              </a:cxn>
              <a:cxn ang="0">
                <a:pos x="78" y="40"/>
              </a:cxn>
              <a:cxn ang="0">
                <a:pos x="78" y="12"/>
              </a:cxn>
              <a:cxn ang="0">
                <a:pos x="88" y="0"/>
              </a:cxn>
              <a:cxn ang="0">
                <a:pos x="95" y="19"/>
              </a:cxn>
              <a:cxn ang="0">
                <a:pos x="92" y="45"/>
              </a:cxn>
              <a:cxn ang="0">
                <a:pos x="104" y="47"/>
              </a:cxn>
              <a:cxn ang="0">
                <a:pos x="114" y="68"/>
              </a:cxn>
              <a:cxn ang="0">
                <a:pos x="125" y="64"/>
              </a:cxn>
              <a:cxn ang="0">
                <a:pos x="123" y="47"/>
              </a:cxn>
              <a:cxn ang="0">
                <a:pos x="133" y="28"/>
              </a:cxn>
              <a:cxn ang="0">
                <a:pos x="144" y="40"/>
              </a:cxn>
              <a:cxn ang="0">
                <a:pos x="173" y="33"/>
              </a:cxn>
            </a:cxnLst>
            <a:rect l="0" t="0" r="r" b="b"/>
            <a:pathLst>
              <a:path w="201" h="153">
                <a:moveTo>
                  <a:pt x="173" y="33"/>
                </a:moveTo>
                <a:lnTo>
                  <a:pt x="182" y="33"/>
                </a:lnTo>
                <a:lnTo>
                  <a:pt x="182" y="64"/>
                </a:lnTo>
                <a:lnTo>
                  <a:pt x="196" y="73"/>
                </a:lnTo>
                <a:lnTo>
                  <a:pt x="192" y="85"/>
                </a:lnTo>
                <a:lnTo>
                  <a:pt x="201" y="99"/>
                </a:lnTo>
                <a:lnTo>
                  <a:pt x="201" y="108"/>
                </a:lnTo>
                <a:lnTo>
                  <a:pt x="184" y="130"/>
                </a:lnTo>
                <a:lnTo>
                  <a:pt x="182" y="144"/>
                </a:lnTo>
                <a:lnTo>
                  <a:pt x="166" y="153"/>
                </a:lnTo>
                <a:lnTo>
                  <a:pt x="151" y="139"/>
                </a:lnTo>
                <a:lnTo>
                  <a:pt x="159" y="106"/>
                </a:lnTo>
                <a:lnTo>
                  <a:pt x="154" y="97"/>
                </a:lnTo>
                <a:lnTo>
                  <a:pt x="156" y="90"/>
                </a:lnTo>
                <a:lnTo>
                  <a:pt x="170" y="87"/>
                </a:lnTo>
                <a:lnTo>
                  <a:pt x="147" y="73"/>
                </a:lnTo>
                <a:lnTo>
                  <a:pt x="130" y="78"/>
                </a:lnTo>
                <a:lnTo>
                  <a:pt x="121" y="90"/>
                </a:lnTo>
                <a:lnTo>
                  <a:pt x="125" y="97"/>
                </a:lnTo>
                <a:lnTo>
                  <a:pt x="104" y="106"/>
                </a:lnTo>
                <a:lnTo>
                  <a:pt x="99" y="127"/>
                </a:lnTo>
                <a:lnTo>
                  <a:pt x="85" y="144"/>
                </a:lnTo>
                <a:lnTo>
                  <a:pt x="90" y="153"/>
                </a:lnTo>
                <a:lnTo>
                  <a:pt x="59" y="144"/>
                </a:lnTo>
                <a:lnTo>
                  <a:pt x="0" y="142"/>
                </a:lnTo>
                <a:lnTo>
                  <a:pt x="0" y="123"/>
                </a:lnTo>
                <a:lnTo>
                  <a:pt x="19" y="111"/>
                </a:lnTo>
                <a:lnTo>
                  <a:pt x="43" y="64"/>
                </a:lnTo>
                <a:lnTo>
                  <a:pt x="78" y="40"/>
                </a:lnTo>
                <a:lnTo>
                  <a:pt x="78" y="12"/>
                </a:lnTo>
                <a:lnTo>
                  <a:pt x="88" y="0"/>
                </a:lnTo>
                <a:lnTo>
                  <a:pt x="95" y="19"/>
                </a:lnTo>
                <a:lnTo>
                  <a:pt x="92" y="45"/>
                </a:lnTo>
                <a:lnTo>
                  <a:pt x="104" y="47"/>
                </a:lnTo>
                <a:lnTo>
                  <a:pt x="114" y="68"/>
                </a:lnTo>
                <a:lnTo>
                  <a:pt x="125" y="64"/>
                </a:lnTo>
                <a:lnTo>
                  <a:pt x="123" y="47"/>
                </a:lnTo>
                <a:lnTo>
                  <a:pt x="133" y="28"/>
                </a:lnTo>
                <a:lnTo>
                  <a:pt x="144" y="40"/>
                </a:lnTo>
                <a:lnTo>
                  <a:pt x="173" y="3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63" name="Freeform 239"/>
          <p:cNvSpPr>
            <a:spLocks/>
          </p:cNvSpPr>
          <p:nvPr/>
        </p:nvSpPr>
        <p:spPr bwMode="auto">
          <a:xfrm>
            <a:off x="4568825" y="3803651"/>
            <a:ext cx="319088" cy="242888"/>
          </a:xfrm>
          <a:custGeom>
            <a:avLst/>
            <a:gdLst/>
            <a:ahLst/>
            <a:cxnLst>
              <a:cxn ang="0">
                <a:pos x="173" y="33"/>
              </a:cxn>
              <a:cxn ang="0">
                <a:pos x="182" y="33"/>
              </a:cxn>
              <a:cxn ang="0">
                <a:pos x="182" y="64"/>
              </a:cxn>
              <a:cxn ang="0">
                <a:pos x="196" y="73"/>
              </a:cxn>
              <a:cxn ang="0">
                <a:pos x="192" y="85"/>
              </a:cxn>
              <a:cxn ang="0">
                <a:pos x="201" y="99"/>
              </a:cxn>
              <a:cxn ang="0">
                <a:pos x="201" y="108"/>
              </a:cxn>
              <a:cxn ang="0">
                <a:pos x="184" y="130"/>
              </a:cxn>
              <a:cxn ang="0">
                <a:pos x="182" y="144"/>
              </a:cxn>
              <a:cxn ang="0">
                <a:pos x="166" y="153"/>
              </a:cxn>
              <a:cxn ang="0">
                <a:pos x="151" y="139"/>
              </a:cxn>
              <a:cxn ang="0">
                <a:pos x="159" y="106"/>
              </a:cxn>
              <a:cxn ang="0">
                <a:pos x="154" y="97"/>
              </a:cxn>
              <a:cxn ang="0">
                <a:pos x="156" y="90"/>
              </a:cxn>
              <a:cxn ang="0">
                <a:pos x="170" y="87"/>
              </a:cxn>
              <a:cxn ang="0">
                <a:pos x="147" y="73"/>
              </a:cxn>
              <a:cxn ang="0">
                <a:pos x="130" y="78"/>
              </a:cxn>
              <a:cxn ang="0">
                <a:pos x="121" y="90"/>
              </a:cxn>
              <a:cxn ang="0">
                <a:pos x="125" y="97"/>
              </a:cxn>
              <a:cxn ang="0">
                <a:pos x="104" y="106"/>
              </a:cxn>
              <a:cxn ang="0">
                <a:pos x="99" y="127"/>
              </a:cxn>
              <a:cxn ang="0">
                <a:pos x="85" y="144"/>
              </a:cxn>
              <a:cxn ang="0">
                <a:pos x="90" y="153"/>
              </a:cxn>
              <a:cxn ang="0">
                <a:pos x="59" y="144"/>
              </a:cxn>
              <a:cxn ang="0">
                <a:pos x="0" y="142"/>
              </a:cxn>
              <a:cxn ang="0">
                <a:pos x="0" y="123"/>
              </a:cxn>
              <a:cxn ang="0">
                <a:pos x="19" y="111"/>
              </a:cxn>
              <a:cxn ang="0">
                <a:pos x="43" y="64"/>
              </a:cxn>
              <a:cxn ang="0">
                <a:pos x="78" y="40"/>
              </a:cxn>
              <a:cxn ang="0">
                <a:pos x="78" y="12"/>
              </a:cxn>
              <a:cxn ang="0">
                <a:pos x="88" y="0"/>
              </a:cxn>
              <a:cxn ang="0">
                <a:pos x="95" y="19"/>
              </a:cxn>
              <a:cxn ang="0">
                <a:pos x="92" y="45"/>
              </a:cxn>
              <a:cxn ang="0">
                <a:pos x="104" y="47"/>
              </a:cxn>
              <a:cxn ang="0">
                <a:pos x="114" y="68"/>
              </a:cxn>
              <a:cxn ang="0">
                <a:pos x="125" y="64"/>
              </a:cxn>
              <a:cxn ang="0">
                <a:pos x="123" y="47"/>
              </a:cxn>
              <a:cxn ang="0">
                <a:pos x="133" y="28"/>
              </a:cxn>
              <a:cxn ang="0">
                <a:pos x="144" y="40"/>
              </a:cxn>
              <a:cxn ang="0">
                <a:pos x="173" y="33"/>
              </a:cxn>
            </a:cxnLst>
            <a:rect l="0" t="0" r="r" b="b"/>
            <a:pathLst>
              <a:path w="201" h="153">
                <a:moveTo>
                  <a:pt x="173" y="33"/>
                </a:moveTo>
                <a:lnTo>
                  <a:pt x="182" y="33"/>
                </a:lnTo>
                <a:lnTo>
                  <a:pt x="182" y="64"/>
                </a:lnTo>
                <a:lnTo>
                  <a:pt x="196" y="73"/>
                </a:lnTo>
                <a:lnTo>
                  <a:pt x="192" y="85"/>
                </a:lnTo>
                <a:lnTo>
                  <a:pt x="201" y="99"/>
                </a:lnTo>
                <a:lnTo>
                  <a:pt x="201" y="108"/>
                </a:lnTo>
                <a:lnTo>
                  <a:pt x="184" y="130"/>
                </a:lnTo>
                <a:lnTo>
                  <a:pt x="182" y="144"/>
                </a:lnTo>
                <a:lnTo>
                  <a:pt x="166" y="153"/>
                </a:lnTo>
                <a:lnTo>
                  <a:pt x="151" y="139"/>
                </a:lnTo>
                <a:lnTo>
                  <a:pt x="159" y="106"/>
                </a:lnTo>
                <a:lnTo>
                  <a:pt x="154" y="97"/>
                </a:lnTo>
                <a:lnTo>
                  <a:pt x="156" y="90"/>
                </a:lnTo>
                <a:lnTo>
                  <a:pt x="170" y="87"/>
                </a:lnTo>
                <a:lnTo>
                  <a:pt x="147" y="73"/>
                </a:lnTo>
                <a:lnTo>
                  <a:pt x="130" y="78"/>
                </a:lnTo>
                <a:lnTo>
                  <a:pt x="121" y="90"/>
                </a:lnTo>
                <a:lnTo>
                  <a:pt x="125" y="97"/>
                </a:lnTo>
                <a:lnTo>
                  <a:pt x="104" y="106"/>
                </a:lnTo>
                <a:lnTo>
                  <a:pt x="99" y="127"/>
                </a:lnTo>
                <a:lnTo>
                  <a:pt x="85" y="144"/>
                </a:lnTo>
                <a:lnTo>
                  <a:pt x="90" y="153"/>
                </a:lnTo>
                <a:lnTo>
                  <a:pt x="59" y="144"/>
                </a:lnTo>
                <a:lnTo>
                  <a:pt x="0" y="142"/>
                </a:lnTo>
                <a:lnTo>
                  <a:pt x="0" y="123"/>
                </a:lnTo>
                <a:lnTo>
                  <a:pt x="19" y="111"/>
                </a:lnTo>
                <a:lnTo>
                  <a:pt x="43" y="64"/>
                </a:lnTo>
                <a:lnTo>
                  <a:pt x="78" y="40"/>
                </a:lnTo>
                <a:lnTo>
                  <a:pt x="78" y="12"/>
                </a:lnTo>
                <a:lnTo>
                  <a:pt x="88" y="0"/>
                </a:lnTo>
                <a:lnTo>
                  <a:pt x="95" y="19"/>
                </a:lnTo>
                <a:lnTo>
                  <a:pt x="92" y="45"/>
                </a:lnTo>
                <a:lnTo>
                  <a:pt x="104" y="47"/>
                </a:lnTo>
                <a:lnTo>
                  <a:pt x="114" y="68"/>
                </a:lnTo>
                <a:lnTo>
                  <a:pt x="125" y="64"/>
                </a:lnTo>
                <a:lnTo>
                  <a:pt x="123" y="47"/>
                </a:lnTo>
                <a:lnTo>
                  <a:pt x="133" y="28"/>
                </a:lnTo>
                <a:lnTo>
                  <a:pt x="144" y="40"/>
                </a:lnTo>
                <a:lnTo>
                  <a:pt x="173" y="33"/>
                </a:lnTo>
                <a:close/>
              </a:path>
            </a:pathLst>
          </a:custGeom>
          <a:noFill/>
          <a:ln w="2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64" name="Freeform 240"/>
          <p:cNvSpPr>
            <a:spLocks/>
          </p:cNvSpPr>
          <p:nvPr/>
        </p:nvSpPr>
        <p:spPr bwMode="auto">
          <a:xfrm>
            <a:off x="4411663" y="3856038"/>
            <a:ext cx="225425" cy="195263"/>
          </a:xfrm>
          <a:custGeom>
            <a:avLst/>
            <a:gdLst/>
            <a:ahLst/>
            <a:cxnLst>
              <a:cxn ang="0">
                <a:pos x="99" y="109"/>
              </a:cxn>
              <a:cxn ang="0">
                <a:pos x="43" y="123"/>
              </a:cxn>
              <a:cxn ang="0">
                <a:pos x="47" y="111"/>
              </a:cxn>
              <a:cxn ang="0">
                <a:pos x="54" y="116"/>
              </a:cxn>
              <a:cxn ang="0">
                <a:pos x="73" y="101"/>
              </a:cxn>
              <a:cxn ang="0">
                <a:pos x="78" y="109"/>
              </a:cxn>
              <a:cxn ang="0">
                <a:pos x="83" y="101"/>
              </a:cxn>
              <a:cxn ang="0">
                <a:pos x="80" y="94"/>
              </a:cxn>
              <a:cxn ang="0">
                <a:pos x="66" y="87"/>
              </a:cxn>
              <a:cxn ang="0">
                <a:pos x="61" y="97"/>
              </a:cxn>
              <a:cxn ang="0">
                <a:pos x="43" y="94"/>
              </a:cxn>
              <a:cxn ang="0">
                <a:pos x="33" y="87"/>
              </a:cxn>
              <a:cxn ang="0">
                <a:pos x="38" y="68"/>
              </a:cxn>
              <a:cxn ang="0">
                <a:pos x="28" y="94"/>
              </a:cxn>
              <a:cxn ang="0">
                <a:pos x="38" y="106"/>
              </a:cxn>
              <a:cxn ang="0">
                <a:pos x="31" y="106"/>
              </a:cxn>
              <a:cxn ang="0">
                <a:pos x="21" y="97"/>
              </a:cxn>
              <a:cxn ang="0">
                <a:pos x="24" y="85"/>
              </a:cxn>
              <a:cxn ang="0">
                <a:pos x="19" y="78"/>
              </a:cxn>
              <a:cxn ang="0">
                <a:pos x="19" y="66"/>
              </a:cxn>
              <a:cxn ang="0">
                <a:pos x="28" y="49"/>
              </a:cxn>
              <a:cxn ang="0">
                <a:pos x="12" y="59"/>
              </a:cxn>
              <a:cxn ang="0">
                <a:pos x="0" y="40"/>
              </a:cxn>
              <a:cxn ang="0">
                <a:pos x="2" y="26"/>
              </a:cxn>
              <a:cxn ang="0">
                <a:pos x="12" y="7"/>
              </a:cxn>
              <a:cxn ang="0">
                <a:pos x="35" y="0"/>
              </a:cxn>
              <a:cxn ang="0">
                <a:pos x="50" y="19"/>
              </a:cxn>
              <a:cxn ang="0">
                <a:pos x="61" y="24"/>
              </a:cxn>
              <a:cxn ang="0">
                <a:pos x="78" y="19"/>
              </a:cxn>
              <a:cxn ang="0">
                <a:pos x="92" y="28"/>
              </a:cxn>
              <a:cxn ang="0">
                <a:pos x="109" y="19"/>
              </a:cxn>
              <a:cxn ang="0">
                <a:pos x="111" y="33"/>
              </a:cxn>
              <a:cxn ang="0">
                <a:pos x="123" y="26"/>
              </a:cxn>
              <a:cxn ang="0">
                <a:pos x="142" y="31"/>
              </a:cxn>
              <a:cxn ang="0">
                <a:pos x="118" y="78"/>
              </a:cxn>
              <a:cxn ang="0">
                <a:pos x="99" y="90"/>
              </a:cxn>
              <a:cxn ang="0">
                <a:pos x="99" y="109"/>
              </a:cxn>
            </a:cxnLst>
            <a:rect l="0" t="0" r="r" b="b"/>
            <a:pathLst>
              <a:path w="142" h="123">
                <a:moveTo>
                  <a:pt x="99" y="109"/>
                </a:moveTo>
                <a:lnTo>
                  <a:pt x="43" y="123"/>
                </a:lnTo>
                <a:lnTo>
                  <a:pt x="47" y="111"/>
                </a:lnTo>
                <a:lnTo>
                  <a:pt x="54" y="116"/>
                </a:lnTo>
                <a:lnTo>
                  <a:pt x="73" y="101"/>
                </a:lnTo>
                <a:lnTo>
                  <a:pt x="78" y="109"/>
                </a:lnTo>
                <a:lnTo>
                  <a:pt x="83" y="101"/>
                </a:lnTo>
                <a:lnTo>
                  <a:pt x="80" y="94"/>
                </a:lnTo>
                <a:lnTo>
                  <a:pt x="66" y="87"/>
                </a:lnTo>
                <a:lnTo>
                  <a:pt x="61" y="97"/>
                </a:lnTo>
                <a:lnTo>
                  <a:pt x="43" y="94"/>
                </a:lnTo>
                <a:lnTo>
                  <a:pt x="33" y="87"/>
                </a:lnTo>
                <a:lnTo>
                  <a:pt x="38" y="68"/>
                </a:lnTo>
                <a:lnTo>
                  <a:pt x="28" y="94"/>
                </a:lnTo>
                <a:lnTo>
                  <a:pt x="38" y="106"/>
                </a:lnTo>
                <a:lnTo>
                  <a:pt x="31" y="106"/>
                </a:lnTo>
                <a:lnTo>
                  <a:pt x="21" y="97"/>
                </a:lnTo>
                <a:lnTo>
                  <a:pt x="24" y="85"/>
                </a:lnTo>
                <a:lnTo>
                  <a:pt x="19" y="78"/>
                </a:lnTo>
                <a:lnTo>
                  <a:pt x="19" y="66"/>
                </a:lnTo>
                <a:lnTo>
                  <a:pt x="28" y="49"/>
                </a:lnTo>
                <a:lnTo>
                  <a:pt x="12" y="59"/>
                </a:lnTo>
                <a:lnTo>
                  <a:pt x="0" y="40"/>
                </a:lnTo>
                <a:lnTo>
                  <a:pt x="2" y="26"/>
                </a:lnTo>
                <a:lnTo>
                  <a:pt x="12" y="7"/>
                </a:lnTo>
                <a:lnTo>
                  <a:pt x="35" y="0"/>
                </a:lnTo>
                <a:lnTo>
                  <a:pt x="50" y="19"/>
                </a:lnTo>
                <a:lnTo>
                  <a:pt x="61" y="24"/>
                </a:lnTo>
                <a:lnTo>
                  <a:pt x="78" y="19"/>
                </a:lnTo>
                <a:lnTo>
                  <a:pt x="92" y="28"/>
                </a:lnTo>
                <a:lnTo>
                  <a:pt x="109" y="19"/>
                </a:lnTo>
                <a:lnTo>
                  <a:pt x="111" y="33"/>
                </a:lnTo>
                <a:lnTo>
                  <a:pt x="123" y="26"/>
                </a:lnTo>
                <a:lnTo>
                  <a:pt x="142" y="31"/>
                </a:lnTo>
                <a:lnTo>
                  <a:pt x="118" y="78"/>
                </a:lnTo>
                <a:lnTo>
                  <a:pt x="99" y="90"/>
                </a:lnTo>
                <a:lnTo>
                  <a:pt x="99" y="109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65" name="Freeform 241"/>
          <p:cNvSpPr>
            <a:spLocks/>
          </p:cNvSpPr>
          <p:nvPr/>
        </p:nvSpPr>
        <p:spPr bwMode="auto">
          <a:xfrm>
            <a:off x="4411663" y="3856038"/>
            <a:ext cx="225425" cy="195263"/>
          </a:xfrm>
          <a:custGeom>
            <a:avLst/>
            <a:gdLst/>
            <a:ahLst/>
            <a:cxnLst>
              <a:cxn ang="0">
                <a:pos x="99" y="109"/>
              </a:cxn>
              <a:cxn ang="0">
                <a:pos x="43" y="123"/>
              </a:cxn>
              <a:cxn ang="0">
                <a:pos x="47" y="111"/>
              </a:cxn>
              <a:cxn ang="0">
                <a:pos x="54" y="116"/>
              </a:cxn>
              <a:cxn ang="0">
                <a:pos x="73" y="101"/>
              </a:cxn>
              <a:cxn ang="0">
                <a:pos x="78" y="109"/>
              </a:cxn>
              <a:cxn ang="0">
                <a:pos x="83" y="101"/>
              </a:cxn>
              <a:cxn ang="0">
                <a:pos x="80" y="94"/>
              </a:cxn>
              <a:cxn ang="0">
                <a:pos x="66" y="87"/>
              </a:cxn>
              <a:cxn ang="0">
                <a:pos x="61" y="97"/>
              </a:cxn>
              <a:cxn ang="0">
                <a:pos x="43" y="94"/>
              </a:cxn>
              <a:cxn ang="0">
                <a:pos x="33" y="87"/>
              </a:cxn>
              <a:cxn ang="0">
                <a:pos x="38" y="68"/>
              </a:cxn>
              <a:cxn ang="0">
                <a:pos x="28" y="94"/>
              </a:cxn>
              <a:cxn ang="0">
                <a:pos x="38" y="106"/>
              </a:cxn>
              <a:cxn ang="0">
                <a:pos x="31" y="106"/>
              </a:cxn>
              <a:cxn ang="0">
                <a:pos x="21" y="97"/>
              </a:cxn>
              <a:cxn ang="0">
                <a:pos x="24" y="85"/>
              </a:cxn>
              <a:cxn ang="0">
                <a:pos x="19" y="78"/>
              </a:cxn>
              <a:cxn ang="0">
                <a:pos x="19" y="66"/>
              </a:cxn>
              <a:cxn ang="0">
                <a:pos x="28" y="49"/>
              </a:cxn>
              <a:cxn ang="0">
                <a:pos x="12" y="59"/>
              </a:cxn>
              <a:cxn ang="0">
                <a:pos x="0" y="40"/>
              </a:cxn>
              <a:cxn ang="0">
                <a:pos x="2" y="26"/>
              </a:cxn>
              <a:cxn ang="0">
                <a:pos x="12" y="7"/>
              </a:cxn>
              <a:cxn ang="0">
                <a:pos x="35" y="0"/>
              </a:cxn>
              <a:cxn ang="0">
                <a:pos x="50" y="19"/>
              </a:cxn>
              <a:cxn ang="0">
                <a:pos x="61" y="24"/>
              </a:cxn>
              <a:cxn ang="0">
                <a:pos x="78" y="19"/>
              </a:cxn>
              <a:cxn ang="0">
                <a:pos x="92" y="28"/>
              </a:cxn>
              <a:cxn ang="0">
                <a:pos x="109" y="19"/>
              </a:cxn>
              <a:cxn ang="0">
                <a:pos x="111" y="33"/>
              </a:cxn>
              <a:cxn ang="0">
                <a:pos x="123" y="26"/>
              </a:cxn>
              <a:cxn ang="0">
                <a:pos x="142" y="31"/>
              </a:cxn>
              <a:cxn ang="0">
                <a:pos x="118" y="78"/>
              </a:cxn>
              <a:cxn ang="0">
                <a:pos x="99" y="90"/>
              </a:cxn>
              <a:cxn ang="0">
                <a:pos x="99" y="109"/>
              </a:cxn>
            </a:cxnLst>
            <a:rect l="0" t="0" r="r" b="b"/>
            <a:pathLst>
              <a:path w="142" h="123">
                <a:moveTo>
                  <a:pt x="99" y="109"/>
                </a:moveTo>
                <a:lnTo>
                  <a:pt x="43" y="123"/>
                </a:lnTo>
                <a:lnTo>
                  <a:pt x="47" y="111"/>
                </a:lnTo>
                <a:lnTo>
                  <a:pt x="54" y="116"/>
                </a:lnTo>
                <a:lnTo>
                  <a:pt x="73" y="101"/>
                </a:lnTo>
                <a:lnTo>
                  <a:pt x="78" y="109"/>
                </a:lnTo>
                <a:lnTo>
                  <a:pt x="83" y="101"/>
                </a:lnTo>
                <a:lnTo>
                  <a:pt x="80" y="94"/>
                </a:lnTo>
                <a:lnTo>
                  <a:pt x="66" y="87"/>
                </a:lnTo>
                <a:lnTo>
                  <a:pt x="61" y="97"/>
                </a:lnTo>
                <a:lnTo>
                  <a:pt x="43" y="94"/>
                </a:lnTo>
                <a:lnTo>
                  <a:pt x="33" y="87"/>
                </a:lnTo>
                <a:lnTo>
                  <a:pt x="38" y="68"/>
                </a:lnTo>
                <a:lnTo>
                  <a:pt x="28" y="94"/>
                </a:lnTo>
                <a:lnTo>
                  <a:pt x="38" y="106"/>
                </a:lnTo>
                <a:lnTo>
                  <a:pt x="31" y="106"/>
                </a:lnTo>
                <a:lnTo>
                  <a:pt x="21" y="97"/>
                </a:lnTo>
                <a:lnTo>
                  <a:pt x="24" y="85"/>
                </a:lnTo>
                <a:lnTo>
                  <a:pt x="19" y="78"/>
                </a:lnTo>
                <a:lnTo>
                  <a:pt x="19" y="66"/>
                </a:lnTo>
                <a:lnTo>
                  <a:pt x="28" y="49"/>
                </a:lnTo>
                <a:lnTo>
                  <a:pt x="12" y="59"/>
                </a:lnTo>
                <a:lnTo>
                  <a:pt x="0" y="40"/>
                </a:lnTo>
                <a:lnTo>
                  <a:pt x="2" y="26"/>
                </a:lnTo>
                <a:lnTo>
                  <a:pt x="12" y="7"/>
                </a:lnTo>
                <a:lnTo>
                  <a:pt x="35" y="0"/>
                </a:lnTo>
                <a:lnTo>
                  <a:pt x="50" y="19"/>
                </a:lnTo>
                <a:lnTo>
                  <a:pt x="61" y="24"/>
                </a:lnTo>
                <a:lnTo>
                  <a:pt x="78" y="19"/>
                </a:lnTo>
                <a:lnTo>
                  <a:pt x="92" y="28"/>
                </a:lnTo>
                <a:lnTo>
                  <a:pt x="109" y="19"/>
                </a:lnTo>
                <a:lnTo>
                  <a:pt x="111" y="33"/>
                </a:lnTo>
                <a:lnTo>
                  <a:pt x="123" y="26"/>
                </a:lnTo>
                <a:lnTo>
                  <a:pt x="142" y="31"/>
                </a:lnTo>
                <a:lnTo>
                  <a:pt x="118" y="78"/>
                </a:lnTo>
                <a:lnTo>
                  <a:pt x="99" y="90"/>
                </a:lnTo>
                <a:lnTo>
                  <a:pt x="99" y="109"/>
                </a:lnTo>
                <a:close/>
              </a:path>
            </a:pathLst>
          </a:custGeom>
          <a:noFill/>
          <a:ln w="2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66" name="Freeform 242"/>
          <p:cNvSpPr>
            <a:spLocks/>
          </p:cNvSpPr>
          <p:nvPr/>
        </p:nvSpPr>
        <p:spPr bwMode="auto">
          <a:xfrm>
            <a:off x="4249738" y="3894138"/>
            <a:ext cx="211138" cy="355600"/>
          </a:xfrm>
          <a:custGeom>
            <a:avLst/>
            <a:gdLst/>
            <a:ahLst/>
            <a:cxnLst>
              <a:cxn ang="0">
                <a:pos x="7" y="217"/>
              </a:cxn>
              <a:cxn ang="0">
                <a:pos x="3" y="203"/>
              </a:cxn>
              <a:cxn ang="0">
                <a:pos x="7" y="196"/>
              </a:cxn>
              <a:cxn ang="0">
                <a:pos x="19" y="181"/>
              </a:cxn>
              <a:cxn ang="0">
                <a:pos x="33" y="172"/>
              </a:cxn>
              <a:cxn ang="0">
                <a:pos x="36" y="146"/>
              </a:cxn>
              <a:cxn ang="0">
                <a:pos x="36" y="137"/>
              </a:cxn>
              <a:cxn ang="0">
                <a:pos x="48" y="111"/>
              </a:cxn>
              <a:cxn ang="0">
                <a:pos x="29" y="89"/>
              </a:cxn>
              <a:cxn ang="0">
                <a:pos x="31" y="85"/>
              </a:cxn>
              <a:cxn ang="0">
                <a:pos x="24" y="66"/>
              </a:cxn>
              <a:cxn ang="0">
                <a:pos x="33" y="51"/>
              </a:cxn>
              <a:cxn ang="0">
                <a:pos x="64" y="51"/>
              </a:cxn>
              <a:cxn ang="0">
                <a:pos x="71" y="4"/>
              </a:cxn>
              <a:cxn ang="0">
                <a:pos x="102" y="16"/>
              </a:cxn>
              <a:cxn ang="0">
                <a:pos x="100" y="37"/>
              </a:cxn>
              <a:cxn ang="0">
                <a:pos x="85" y="75"/>
              </a:cxn>
              <a:cxn ang="0">
                <a:pos x="121" y="111"/>
              </a:cxn>
              <a:cxn ang="0">
                <a:pos x="133" y="120"/>
              </a:cxn>
              <a:cxn ang="0">
                <a:pos x="119" y="129"/>
              </a:cxn>
              <a:cxn ang="0">
                <a:pos x="130" y="144"/>
              </a:cxn>
              <a:cxn ang="0">
                <a:pos x="126" y="141"/>
              </a:cxn>
              <a:cxn ang="0">
                <a:pos x="116" y="141"/>
              </a:cxn>
              <a:cxn ang="0">
                <a:pos x="109" y="134"/>
              </a:cxn>
              <a:cxn ang="0">
                <a:pos x="93" y="146"/>
              </a:cxn>
              <a:cxn ang="0">
                <a:pos x="85" y="148"/>
              </a:cxn>
              <a:cxn ang="0">
                <a:pos x="81" y="151"/>
              </a:cxn>
              <a:cxn ang="0">
                <a:pos x="59" y="155"/>
              </a:cxn>
              <a:cxn ang="0">
                <a:pos x="55" y="172"/>
              </a:cxn>
              <a:cxn ang="0">
                <a:pos x="52" y="165"/>
              </a:cxn>
              <a:cxn ang="0">
                <a:pos x="52" y="181"/>
              </a:cxn>
              <a:cxn ang="0">
                <a:pos x="52" y="188"/>
              </a:cxn>
              <a:cxn ang="0">
                <a:pos x="48" y="191"/>
              </a:cxn>
              <a:cxn ang="0">
                <a:pos x="19" y="224"/>
              </a:cxn>
            </a:cxnLst>
            <a:rect l="0" t="0" r="r" b="b"/>
            <a:pathLst>
              <a:path w="133" h="224">
                <a:moveTo>
                  <a:pt x="19" y="224"/>
                </a:moveTo>
                <a:lnTo>
                  <a:pt x="7" y="217"/>
                </a:lnTo>
                <a:lnTo>
                  <a:pt x="0" y="203"/>
                </a:lnTo>
                <a:lnTo>
                  <a:pt x="3" y="203"/>
                </a:lnTo>
                <a:lnTo>
                  <a:pt x="3" y="196"/>
                </a:lnTo>
                <a:lnTo>
                  <a:pt x="7" y="196"/>
                </a:lnTo>
                <a:lnTo>
                  <a:pt x="19" y="188"/>
                </a:lnTo>
                <a:lnTo>
                  <a:pt x="19" y="181"/>
                </a:lnTo>
                <a:lnTo>
                  <a:pt x="31" y="179"/>
                </a:lnTo>
                <a:lnTo>
                  <a:pt x="33" y="172"/>
                </a:lnTo>
                <a:lnTo>
                  <a:pt x="31" y="155"/>
                </a:lnTo>
                <a:lnTo>
                  <a:pt x="36" y="146"/>
                </a:lnTo>
                <a:lnTo>
                  <a:pt x="31" y="139"/>
                </a:lnTo>
                <a:lnTo>
                  <a:pt x="36" y="137"/>
                </a:lnTo>
                <a:lnTo>
                  <a:pt x="29" y="125"/>
                </a:lnTo>
                <a:lnTo>
                  <a:pt x="48" y="111"/>
                </a:lnTo>
                <a:lnTo>
                  <a:pt x="26" y="99"/>
                </a:lnTo>
                <a:lnTo>
                  <a:pt x="29" y="89"/>
                </a:lnTo>
                <a:lnTo>
                  <a:pt x="24" y="87"/>
                </a:lnTo>
                <a:lnTo>
                  <a:pt x="31" y="85"/>
                </a:lnTo>
                <a:lnTo>
                  <a:pt x="26" y="75"/>
                </a:lnTo>
                <a:lnTo>
                  <a:pt x="24" y="66"/>
                </a:lnTo>
                <a:lnTo>
                  <a:pt x="31" y="63"/>
                </a:lnTo>
                <a:lnTo>
                  <a:pt x="33" y="51"/>
                </a:lnTo>
                <a:lnTo>
                  <a:pt x="50" y="59"/>
                </a:lnTo>
                <a:lnTo>
                  <a:pt x="64" y="51"/>
                </a:lnTo>
                <a:lnTo>
                  <a:pt x="74" y="28"/>
                </a:lnTo>
                <a:lnTo>
                  <a:pt x="71" y="4"/>
                </a:lnTo>
                <a:lnTo>
                  <a:pt x="85" y="0"/>
                </a:lnTo>
                <a:lnTo>
                  <a:pt x="102" y="16"/>
                </a:lnTo>
                <a:lnTo>
                  <a:pt x="114" y="35"/>
                </a:lnTo>
                <a:lnTo>
                  <a:pt x="100" y="37"/>
                </a:lnTo>
                <a:lnTo>
                  <a:pt x="102" y="47"/>
                </a:lnTo>
                <a:lnTo>
                  <a:pt x="85" y="75"/>
                </a:lnTo>
                <a:lnTo>
                  <a:pt x="83" y="94"/>
                </a:lnTo>
                <a:lnTo>
                  <a:pt x="121" y="111"/>
                </a:lnTo>
                <a:lnTo>
                  <a:pt x="126" y="122"/>
                </a:lnTo>
                <a:lnTo>
                  <a:pt x="133" y="120"/>
                </a:lnTo>
                <a:lnTo>
                  <a:pt x="130" y="129"/>
                </a:lnTo>
                <a:lnTo>
                  <a:pt x="119" y="129"/>
                </a:lnTo>
                <a:lnTo>
                  <a:pt x="130" y="132"/>
                </a:lnTo>
                <a:lnTo>
                  <a:pt x="130" y="144"/>
                </a:lnTo>
                <a:lnTo>
                  <a:pt x="121" y="146"/>
                </a:lnTo>
                <a:lnTo>
                  <a:pt x="126" y="141"/>
                </a:lnTo>
                <a:lnTo>
                  <a:pt x="119" y="137"/>
                </a:lnTo>
                <a:lnTo>
                  <a:pt x="116" y="141"/>
                </a:lnTo>
                <a:lnTo>
                  <a:pt x="102" y="144"/>
                </a:lnTo>
                <a:lnTo>
                  <a:pt x="109" y="134"/>
                </a:lnTo>
                <a:lnTo>
                  <a:pt x="100" y="134"/>
                </a:lnTo>
                <a:lnTo>
                  <a:pt x="93" y="146"/>
                </a:lnTo>
                <a:lnTo>
                  <a:pt x="93" y="141"/>
                </a:lnTo>
                <a:lnTo>
                  <a:pt x="85" y="148"/>
                </a:lnTo>
                <a:lnTo>
                  <a:pt x="81" y="144"/>
                </a:lnTo>
                <a:lnTo>
                  <a:pt x="81" y="151"/>
                </a:lnTo>
                <a:lnTo>
                  <a:pt x="76" y="146"/>
                </a:lnTo>
                <a:lnTo>
                  <a:pt x="59" y="155"/>
                </a:lnTo>
                <a:lnTo>
                  <a:pt x="52" y="160"/>
                </a:lnTo>
                <a:lnTo>
                  <a:pt x="55" y="172"/>
                </a:lnTo>
                <a:lnTo>
                  <a:pt x="50" y="170"/>
                </a:lnTo>
                <a:lnTo>
                  <a:pt x="52" y="165"/>
                </a:lnTo>
                <a:lnTo>
                  <a:pt x="43" y="172"/>
                </a:lnTo>
                <a:lnTo>
                  <a:pt x="52" y="181"/>
                </a:lnTo>
                <a:lnTo>
                  <a:pt x="48" y="181"/>
                </a:lnTo>
                <a:lnTo>
                  <a:pt x="52" y="188"/>
                </a:lnTo>
                <a:lnTo>
                  <a:pt x="45" y="184"/>
                </a:lnTo>
                <a:lnTo>
                  <a:pt x="48" y="191"/>
                </a:lnTo>
                <a:lnTo>
                  <a:pt x="31" y="200"/>
                </a:lnTo>
                <a:lnTo>
                  <a:pt x="19" y="224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67" name="Freeform 243"/>
          <p:cNvSpPr>
            <a:spLocks/>
          </p:cNvSpPr>
          <p:nvPr/>
        </p:nvSpPr>
        <p:spPr bwMode="auto">
          <a:xfrm>
            <a:off x="4249738" y="3894138"/>
            <a:ext cx="211138" cy="355600"/>
          </a:xfrm>
          <a:custGeom>
            <a:avLst/>
            <a:gdLst/>
            <a:ahLst/>
            <a:cxnLst>
              <a:cxn ang="0">
                <a:pos x="7" y="217"/>
              </a:cxn>
              <a:cxn ang="0">
                <a:pos x="3" y="203"/>
              </a:cxn>
              <a:cxn ang="0">
                <a:pos x="7" y="196"/>
              </a:cxn>
              <a:cxn ang="0">
                <a:pos x="19" y="181"/>
              </a:cxn>
              <a:cxn ang="0">
                <a:pos x="33" y="172"/>
              </a:cxn>
              <a:cxn ang="0">
                <a:pos x="36" y="146"/>
              </a:cxn>
              <a:cxn ang="0">
                <a:pos x="36" y="137"/>
              </a:cxn>
              <a:cxn ang="0">
                <a:pos x="48" y="111"/>
              </a:cxn>
              <a:cxn ang="0">
                <a:pos x="29" y="89"/>
              </a:cxn>
              <a:cxn ang="0">
                <a:pos x="31" y="85"/>
              </a:cxn>
              <a:cxn ang="0">
                <a:pos x="24" y="66"/>
              </a:cxn>
              <a:cxn ang="0">
                <a:pos x="33" y="51"/>
              </a:cxn>
              <a:cxn ang="0">
                <a:pos x="64" y="51"/>
              </a:cxn>
              <a:cxn ang="0">
                <a:pos x="71" y="4"/>
              </a:cxn>
              <a:cxn ang="0">
                <a:pos x="102" y="16"/>
              </a:cxn>
              <a:cxn ang="0">
                <a:pos x="100" y="37"/>
              </a:cxn>
              <a:cxn ang="0">
                <a:pos x="85" y="75"/>
              </a:cxn>
              <a:cxn ang="0">
                <a:pos x="121" y="111"/>
              </a:cxn>
              <a:cxn ang="0">
                <a:pos x="133" y="120"/>
              </a:cxn>
              <a:cxn ang="0">
                <a:pos x="119" y="129"/>
              </a:cxn>
              <a:cxn ang="0">
                <a:pos x="130" y="144"/>
              </a:cxn>
              <a:cxn ang="0">
                <a:pos x="126" y="141"/>
              </a:cxn>
              <a:cxn ang="0">
                <a:pos x="116" y="141"/>
              </a:cxn>
              <a:cxn ang="0">
                <a:pos x="109" y="134"/>
              </a:cxn>
              <a:cxn ang="0">
                <a:pos x="93" y="146"/>
              </a:cxn>
              <a:cxn ang="0">
                <a:pos x="85" y="148"/>
              </a:cxn>
              <a:cxn ang="0">
                <a:pos x="81" y="151"/>
              </a:cxn>
              <a:cxn ang="0">
                <a:pos x="59" y="155"/>
              </a:cxn>
              <a:cxn ang="0">
                <a:pos x="55" y="172"/>
              </a:cxn>
              <a:cxn ang="0">
                <a:pos x="52" y="165"/>
              </a:cxn>
              <a:cxn ang="0">
                <a:pos x="52" y="181"/>
              </a:cxn>
              <a:cxn ang="0">
                <a:pos x="52" y="188"/>
              </a:cxn>
              <a:cxn ang="0">
                <a:pos x="48" y="191"/>
              </a:cxn>
              <a:cxn ang="0">
                <a:pos x="19" y="224"/>
              </a:cxn>
            </a:cxnLst>
            <a:rect l="0" t="0" r="r" b="b"/>
            <a:pathLst>
              <a:path w="133" h="224">
                <a:moveTo>
                  <a:pt x="19" y="224"/>
                </a:moveTo>
                <a:lnTo>
                  <a:pt x="7" y="217"/>
                </a:lnTo>
                <a:lnTo>
                  <a:pt x="0" y="203"/>
                </a:lnTo>
                <a:lnTo>
                  <a:pt x="3" y="203"/>
                </a:lnTo>
                <a:lnTo>
                  <a:pt x="3" y="196"/>
                </a:lnTo>
                <a:lnTo>
                  <a:pt x="7" y="196"/>
                </a:lnTo>
                <a:lnTo>
                  <a:pt x="19" y="188"/>
                </a:lnTo>
                <a:lnTo>
                  <a:pt x="19" y="181"/>
                </a:lnTo>
                <a:lnTo>
                  <a:pt x="31" y="179"/>
                </a:lnTo>
                <a:lnTo>
                  <a:pt x="33" y="172"/>
                </a:lnTo>
                <a:lnTo>
                  <a:pt x="31" y="155"/>
                </a:lnTo>
                <a:lnTo>
                  <a:pt x="36" y="146"/>
                </a:lnTo>
                <a:lnTo>
                  <a:pt x="31" y="139"/>
                </a:lnTo>
                <a:lnTo>
                  <a:pt x="36" y="137"/>
                </a:lnTo>
                <a:lnTo>
                  <a:pt x="29" y="125"/>
                </a:lnTo>
                <a:lnTo>
                  <a:pt x="48" y="111"/>
                </a:lnTo>
                <a:lnTo>
                  <a:pt x="26" y="99"/>
                </a:lnTo>
                <a:lnTo>
                  <a:pt x="29" y="89"/>
                </a:lnTo>
                <a:lnTo>
                  <a:pt x="24" y="87"/>
                </a:lnTo>
                <a:lnTo>
                  <a:pt x="31" y="85"/>
                </a:lnTo>
                <a:lnTo>
                  <a:pt x="26" y="75"/>
                </a:lnTo>
                <a:lnTo>
                  <a:pt x="24" y="66"/>
                </a:lnTo>
                <a:lnTo>
                  <a:pt x="31" y="63"/>
                </a:lnTo>
                <a:lnTo>
                  <a:pt x="33" y="51"/>
                </a:lnTo>
                <a:lnTo>
                  <a:pt x="50" y="59"/>
                </a:lnTo>
                <a:lnTo>
                  <a:pt x="64" y="51"/>
                </a:lnTo>
                <a:lnTo>
                  <a:pt x="74" y="28"/>
                </a:lnTo>
                <a:lnTo>
                  <a:pt x="71" y="4"/>
                </a:lnTo>
                <a:lnTo>
                  <a:pt x="85" y="0"/>
                </a:lnTo>
                <a:lnTo>
                  <a:pt x="102" y="16"/>
                </a:lnTo>
                <a:lnTo>
                  <a:pt x="114" y="35"/>
                </a:lnTo>
                <a:lnTo>
                  <a:pt x="100" y="37"/>
                </a:lnTo>
                <a:lnTo>
                  <a:pt x="102" y="47"/>
                </a:lnTo>
                <a:lnTo>
                  <a:pt x="85" y="75"/>
                </a:lnTo>
                <a:lnTo>
                  <a:pt x="83" y="94"/>
                </a:lnTo>
                <a:lnTo>
                  <a:pt x="121" y="111"/>
                </a:lnTo>
                <a:lnTo>
                  <a:pt x="126" y="122"/>
                </a:lnTo>
                <a:lnTo>
                  <a:pt x="133" y="120"/>
                </a:lnTo>
                <a:lnTo>
                  <a:pt x="130" y="129"/>
                </a:lnTo>
                <a:lnTo>
                  <a:pt x="119" y="129"/>
                </a:lnTo>
                <a:lnTo>
                  <a:pt x="130" y="132"/>
                </a:lnTo>
                <a:lnTo>
                  <a:pt x="130" y="144"/>
                </a:lnTo>
                <a:lnTo>
                  <a:pt x="121" y="146"/>
                </a:lnTo>
                <a:lnTo>
                  <a:pt x="126" y="141"/>
                </a:lnTo>
                <a:lnTo>
                  <a:pt x="119" y="137"/>
                </a:lnTo>
                <a:lnTo>
                  <a:pt x="116" y="141"/>
                </a:lnTo>
                <a:lnTo>
                  <a:pt x="102" y="144"/>
                </a:lnTo>
                <a:lnTo>
                  <a:pt x="109" y="134"/>
                </a:lnTo>
                <a:lnTo>
                  <a:pt x="100" y="134"/>
                </a:lnTo>
                <a:lnTo>
                  <a:pt x="93" y="146"/>
                </a:lnTo>
                <a:lnTo>
                  <a:pt x="93" y="141"/>
                </a:lnTo>
                <a:lnTo>
                  <a:pt x="85" y="148"/>
                </a:lnTo>
                <a:lnTo>
                  <a:pt x="81" y="144"/>
                </a:lnTo>
                <a:lnTo>
                  <a:pt x="81" y="151"/>
                </a:lnTo>
                <a:lnTo>
                  <a:pt x="76" y="146"/>
                </a:lnTo>
                <a:lnTo>
                  <a:pt x="59" y="155"/>
                </a:lnTo>
                <a:lnTo>
                  <a:pt x="52" y="160"/>
                </a:lnTo>
                <a:lnTo>
                  <a:pt x="55" y="172"/>
                </a:lnTo>
                <a:lnTo>
                  <a:pt x="50" y="170"/>
                </a:lnTo>
                <a:lnTo>
                  <a:pt x="52" y="165"/>
                </a:lnTo>
                <a:lnTo>
                  <a:pt x="43" y="172"/>
                </a:lnTo>
                <a:lnTo>
                  <a:pt x="52" y="181"/>
                </a:lnTo>
                <a:lnTo>
                  <a:pt x="48" y="181"/>
                </a:lnTo>
                <a:lnTo>
                  <a:pt x="52" y="188"/>
                </a:lnTo>
                <a:lnTo>
                  <a:pt x="45" y="184"/>
                </a:lnTo>
                <a:lnTo>
                  <a:pt x="48" y="191"/>
                </a:lnTo>
                <a:lnTo>
                  <a:pt x="31" y="200"/>
                </a:lnTo>
                <a:lnTo>
                  <a:pt x="19" y="224"/>
                </a:lnTo>
                <a:close/>
              </a:path>
            </a:pathLst>
          </a:custGeom>
          <a:noFill/>
          <a:ln w="2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68" name="Freeform 244"/>
          <p:cNvSpPr>
            <a:spLocks/>
          </p:cNvSpPr>
          <p:nvPr/>
        </p:nvSpPr>
        <p:spPr bwMode="auto">
          <a:xfrm>
            <a:off x="4238625" y="3787776"/>
            <a:ext cx="131763" cy="211138"/>
          </a:xfrm>
          <a:custGeom>
            <a:avLst/>
            <a:gdLst/>
            <a:ahLst/>
            <a:cxnLst>
              <a:cxn ang="0">
                <a:pos x="64" y="7"/>
              </a:cxn>
              <a:cxn ang="0">
                <a:pos x="66" y="22"/>
              </a:cxn>
              <a:cxn ang="0">
                <a:pos x="74" y="22"/>
              </a:cxn>
              <a:cxn ang="0">
                <a:pos x="81" y="38"/>
              </a:cxn>
              <a:cxn ang="0">
                <a:pos x="83" y="45"/>
              </a:cxn>
              <a:cxn ang="0">
                <a:pos x="74" y="69"/>
              </a:cxn>
              <a:cxn ang="0">
                <a:pos x="78" y="71"/>
              </a:cxn>
              <a:cxn ang="0">
                <a:pos x="81" y="95"/>
              </a:cxn>
              <a:cxn ang="0">
                <a:pos x="71" y="118"/>
              </a:cxn>
              <a:cxn ang="0">
                <a:pos x="57" y="126"/>
              </a:cxn>
              <a:cxn ang="0">
                <a:pos x="40" y="118"/>
              </a:cxn>
              <a:cxn ang="0">
                <a:pos x="38" y="130"/>
              </a:cxn>
              <a:cxn ang="0">
                <a:pos x="31" y="133"/>
              </a:cxn>
              <a:cxn ang="0">
                <a:pos x="22" y="118"/>
              </a:cxn>
              <a:cxn ang="0">
                <a:pos x="12" y="118"/>
              </a:cxn>
              <a:cxn ang="0">
                <a:pos x="5" y="95"/>
              </a:cxn>
              <a:cxn ang="0">
                <a:pos x="12" y="62"/>
              </a:cxn>
              <a:cxn ang="0">
                <a:pos x="0" y="50"/>
              </a:cxn>
              <a:cxn ang="0">
                <a:pos x="7" y="41"/>
              </a:cxn>
              <a:cxn ang="0">
                <a:pos x="14" y="43"/>
              </a:cxn>
              <a:cxn ang="0">
                <a:pos x="22" y="26"/>
              </a:cxn>
              <a:cxn ang="0">
                <a:pos x="29" y="31"/>
              </a:cxn>
              <a:cxn ang="0">
                <a:pos x="43" y="24"/>
              </a:cxn>
              <a:cxn ang="0">
                <a:pos x="43" y="17"/>
              </a:cxn>
              <a:cxn ang="0">
                <a:pos x="50" y="19"/>
              </a:cxn>
              <a:cxn ang="0">
                <a:pos x="48" y="0"/>
              </a:cxn>
              <a:cxn ang="0">
                <a:pos x="64" y="7"/>
              </a:cxn>
            </a:cxnLst>
            <a:rect l="0" t="0" r="r" b="b"/>
            <a:pathLst>
              <a:path w="83" h="133">
                <a:moveTo>
                  <a:pt x="64" y="7"/>
                </a:moveTo>
                <a:lnTo>
                  <a:pt x="66" y="22"/>
                </a:lnTo>
                <a:lnTo>
                  <a:pt x="74" y="22"/>
                </a:lnTo>
                <a:lnTo>
                  <a:pt x="81" y="38"/>
                </a:lnTo>
                <a:lnTo>
                  <a:pt x="83" y="45"/>
                </a:lnTo>
                <a:lnTo>
                  <a:pt x="74" y="69"/>
                </a:lnTo>
                <a:lnTo>
                  <a:pt x="78" y="71"/>
                </a:lnTo>
                <a:lnTo>
                  <a:pt x="81" y="95"/>
                </a:lnTo>
                <a:lnTo>
                  <a:pt x="71" y="118"/>
                </a:lnTo>
                <a:lnTo>
                  <a:pt x="57" y="126"/>
                </a:lnTo>
                <a:lnTo>
                  <a:pt x="40" y="118"/>
                </a:lnTo>
                <a:lnTo>
                  <a:pt x="38" y="130"/>
                </a:lnTo>
                <a:lnTo>
                  <a:pt x="31" y="133"/>
                </a:lnTo>
                <a:lnTo>
                  <a:pt x="22" y="118"/>
                </a:lnTo>
                <a:lnTo>
                  <a:pt x="12" y="118"/>
                </a:lnTo>
                <a:lnTo>
                  <a:pt x="5" y="95"/>
                </a:lnTo>
                <a:lnTo>
                  <a:pt x="12" y="62"/>
                </a:lnTo>
                <a:lnTo>
                  <a:pt x="0" y="50"/>
                </a:lnTo>
                <a:lnTo>
                  <a:pt x="7" y="41"/>
                </a:lnTo>
                <a:lnTo>
                  <a:pt x="14" y="43"/>
                </a:lnTo>
                <a:lnTo>
                  <a:pt x="22" y="26"/>
                </a:lnTo>
                <a:lnTo>
                  <a:pt x="29" y="31"/>
                </a:lnTo>
                <a:lnTo>
                  <a:pt x="43" y="24"/>
                </a:lnTo>
                <a:lnTo>
                  <a:pt x="43" y="17"/>
                </a:lnTo>
                <a:lnTo>
                  <a:pt x="50" y="19"/>
                </a:lnTo>
                <a:lnTo>
                  <a:pt x="48" y="0"/>
                </a:lnTo>
                <a:lnTo>
                  <a:pt x="64" y="7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69" name="Freeform 245"/>
          <p:cNvSpPr>
            <a:spLocks/>
          </p:cNvSpPr>
          <p:nvPr/>
        </p:nvSpPr>
        <p:spPr bwMode="auto">
          <a:xfrm>
            <a:off x="4238625" y="3787776"/>
            <a:ext cx="131763" cy="211138"/>
          </a:xfrm>
          <a:custGeom>
            <a:avLst/>
            <a:gdLst/>
            <a:ahLst/>
            <a:cxnLst>
              <a:cxn ang="0">
                <a:pos x="64" y="7"/>
              </a:cxn>
              <a:cxn ang="0">
                <a:pos x="66" y="22"/>
              </a:cxn>
              <a:cxn ang="0">
                <a:pos x="74" y="22"/>
              </a:cxn>
              <a:cxn ang="0">
                <a:pos x="81" y="38"/>
              </a:cxn>
              <a:cxn ang="0">
                <a:pos x="83" y="45"/>
              </a:cxn>
              <a:cxn ang="0">
                <a:pos x="74" y="69"/>
              </a:cxn>
              <a:cxn ang="0">
                <a:pos x="78" y="71"/>
              </a:cxn>
              <a:cxn ang="0">
                <a:pos x="81" y="95"/>
              </a:cxn>
              <a:cxn ang="0">
                <a:pos x="71" y="118"/>
              </a:cxn>
              <a:cxn ang="0">
                <a:pos x="57" y="126"/>
              </a:cxn>
              <a:cxn ang="0">
                <a:pos x="40" y="118"/>
              </a:cxn>
              <a:cxn ang="0">
                <a:pos x="38" y="130"/>
              </a:cxn>
              <a:cxn ang="0">
                <a:pos x="31" y="133"/>
              </a:cxn>
              <a:cxn ang="0">
                <a:pos x="22" y="118"/>
              </a:cxn>
              <a:cxn ang="0">
                <a:pos x="12" y="118"/>
              </a:cxn>
              <a:cxn ang="0">
                <a:pos x="5" y="95"/>
              </a:cxn>
              <a:cxn ang="0">
                <a:pos x="12" y="62"/>
              </a:cxn>
              <a:cxn ang="0">
                <a:pos x="0" y="50"/>
              </a:cxn>
              <a:cxn ang="0">
                <a:pos x="7" y="41"/>
              </a:cxn>
              <a:cxn ang="0">
                <a:pos x="14" y="43"/>
              </a:cxn>
              <a:cxn ang="0">
                <a:pos x="22" y="26"/>
              </a:cxn>
              <a:cxn ang="0">
                <a:pos x="29" y="31"/>
              </a:cxn>
              <a:cxn ang="0">
                <a:pos x="43" y="24"/>
              </a:cxn>
              <a:cxn ang="0">
                <a:pos x="43" y="17"/>
              </a:cxn>
              <a:cxn ang="0">
                <a:pos x="50" y="19"/>
              </a:cxn>
              <a:cxn ang="0">
                <a:pos x="48" y="0"/>
              </a:cxn>
              <a:cxn ang="0">
                <a:pos x="64" y="7"/>
              </a:cxn>
            </a:cxnLst>
            <a:rect l="0" t="0" r="r" b="b"/>
            <a:pathLst>
              <a:path w="83" h="133">
                <a:moveTo>
                  <a:pt x="64" y="7"/>
                </a:moveTo>
                <a:lnTo>
                  <a:pt x="66" y="22"/>
                </a:lnTo>
                <a:lnTo>
                  <a:pt x="74" y="22"/>
                </a:lnTo>
                <a:lnTo>
                  <a:pt x="81" y="38"/>
                </a:lnTo>
                <a:lnTo>
                  <a:pt x="83" y="45"/>
                </a:lnTo>
                <a:lnTo>
                  <a:pt x="74" y="69"/>
                </a:lnTo>
                <a:lnTo>
                  <a:pt x="78" y="71"/>
                </a:lnTo>
                <a:lnTo>
                  <a:pt x="81" y="95"/>
                </a:lnTo>
                <a:lnTo>
                  <a:pt x="71" y="118"/>
                </a:lnTo>
                <a:lnTo>
                  <a:pt x="57" y="126"/>
                </a:lnTo>
                <a:lnTo>
                  <a:pt x="40" y="118"/>
                </a:lnTo>
                <a:lnTo>
                  <a:pt x="38" y="130"/>
                </a:lnTo>
                <a:lnTo>
                  <a:pt x="31" y="133"/>
                </a:lnTo>
                <a:lnTo>
                  <a:pt x="22" y="118"/>
                </a:lnTo>
                <a:lnTo>
                  <a:pt x="12" y="118"/>
                </a:lnTo>
                <a:lnTo>
                  <a:pt x="5" y="95"/>
                </a:lnTo>
                <a:lnTo>
                  <a:pt x="12" y="62"/>
                </a:lnTo>
                <a:lnTo>
                  <a:pt x="0" y="50"/>
                </a:lnTo>
                <a:lnTo>
                  <a:pt x="7" y="41"/>
                </a:lnTo>
                <a:lnTo>
                  <a:pt x="14" y="43"/>
                </a:lnTo>
                <a:lnTo>
                  <a:pt x="22" y="26"/>
                </a:lnTo>
                <a:lnTo>
                  <a:pt x="29" y="31"/>
                </a:lnTo>
                <a:lnTo>
                  <a:pt x="43" y="24"/>
                </a:lnTo>
                <a:lnTo>
                  <a:pt x="43" y="17"/>
                </a:lnTo>
                <a:lnTo>
                  <a:pt x="50" y="19"/>
                </a:lnTo>
                <a:lnTo>
                  <a:pt x="48" y="0"/>
                </a:lnTo>
                <a:lnTo>
                  <a:pt x="64" y="7"/>
                </a:lnTo>
                <a:close/>
              </a:path>
            </a:pathLst>
          </a:custGeom>
          <a:noFill/>
          <a:ln w="2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70" name="Freeform 246"/>
          <p:cNvSpPr>
            <a:spLocks/>
          </p:cNvSpPr>
          <p:nvPr/>
        </p:nvSpPr>
        <p:spPr bwMode="auto">
          <a:xfrm>
            <a:off x="4067175" y="3765551"/>
            <a:ext cx="223838" cy="255588"/>
          </a:xfrm>
          <a:custGeom>
            <a:avLst/>
            <a:gdLst/>
            <a:ahLst/>
            <a:cxnLst>
              <a:cxn ang="0">
                <a:pos x="104" y="149"/>
              </a:cxn>
              <a:cxn ang="0">
                <a:pos x="97" y="130"/>
              </a:cxn>
              <a:cxn ang="0">
                <a:pos x="87" y="128"/>
              </a:cxn>
              <a:cxn ang="0">
                <a:pos x="89" y="121"/>
              </a:cxn>
              <a:cxn ang="0">
                <a:pos x="80" y="128"/>
              </a:cxn>
              <a:cxn ang="0">
                <a:pos x="61" y="109"/>
              </a:cxn>
              <a:cxn ang="0">
                <a:pos x="63" y="97"/>
              </a:cxn>
              <a:cxn ang="0">
                <a:pos x="40" y="92"/>
              </a:cxn>
              <a:cxn ang="0">
                <a:pos x="35" y="76"/>
              </a:cxn>
              <a:cxn ang="0">
                <a:pos x="23" y="81"/>
              </a:cxn>
              <a:cxn ang="0">
                <a:pos x="7" y="69"/>
              </a:cxn>
              <a:cxn ang="0">
                <a:pos x="9" y="55"/>
              </a:cxn>
              <a:cxn ang="0">
                <a:pos x="23" y="55"/>
              </a:cxn>
              <a:cxn ang="0">
                <a:pos x="23" y="40"/>
              </a:cxn>
              <a:cxn ang="0">
                <a:pos x="21" y="36"/>
              </a:cxn>
              <a:cxn ang="0">
                <a:pos x="9" y="38"/>
              </a:cxn>
              <a:cxn ang="0">
                <a:pos x="0" y="26"/>
              </a:cxn>
              <a:cxn ang="0">
                <a:pos x="2" y="17"/>
              </a:cxn>
              <a:cxn ang="0">
                <a:pos x="7" y="24"/>
              </a:cxn>
              <a:cxn ang="0">
                <a:pos x="4" y="19"/>
              </a:cxn>
              <a:cxn ang="0">
                <a:pos x="45" y="0"/>
              </a:cxn>
              <a:cxn ang="0">
                <a:pos x="54" y="17"/>
              </a:cxn>
              <a:cxn ang="0">
                <a:pos x="35" y="33"/>
              </a:cxn>
              <a:cxn ang="0">
                <a:pos x="42" y="36"/>
              </a:cxn>
              <a:cxn ang="0">
                <a:pos x="47" y="26"/>
              </a:cxn>
              <a:cxn ang="0">
                <a:pos x="47" y="36"/>
              </a:cxn>
              <a:cxn ang="0">
                <a:pos x="56" y="40"/>
              </a:cxn>
              <a:cxn ang="0">
                <a:pos x="54" y="50"/>
              </a:cxn>
              <a:cxn ang="0">
                <a:pos x="59" y="43"/>
              </a:cxn>
              <a:cxn ang="0">
                <a:pos x="63" y="45"/>
              </a:cxn>
              <a:cxn ang="0">
                <a:pos x="59" y="33"/>
              </a:cxn>
              <a:cxn ang="0">
                <a:pos x="73" y="26"/>
              </a:cxn>
              <a:cxn ang="0">
                <a:pos x="75" y="33"/>
              </a:cxn>
              <a:cxn ang="0">
                <a:pos x="73" y="47"/>
              </a:cxn>
              <a:cxn ang="0">
                <a:pos x="80" y="59"/>
              </a:cxn>
              <a:cxn ang="0">
                <a:pos x="108" y="64"/>
              </a:cxn>
              <a:cxn ang="0">
                <a:pos x="120" y="76"/>
              </a:cxn>
              <a:cxn ang="0">
                <a:pos x="113" y="109"/>
              </a:cxn>
              <a:cxn ang="0">
                <a:pos x="120" y="132"/>
              </a:cxn>
              <a:cxn ang="0">
                <a:pos x="130" y="132"/>
              </a:cxn>
              <a:cxn ang="0">
                <a:pos x="139" y="147"/>
              </a:cxn>
              <a:cxn ang="0">
                <a:pos x="141" y="156"/>
              </a:cxn>
              <a:cxn ang="0">
                <a:pos x="137" y="161"/>
              </a:cxn>
              <a:cxn ang="0">
                <a:pos x="127" y="154"/>
              </a:cxn>
              <a:cxn ang="0">
                <a:pos x="118" y="161"/>
              </a:cxn>
              <a:cxn ang="0">
                <a:pos x="104" y="149"/>
              </a:cxn>
            </a:cxnLst>
            <a:rect l="0" t="0" r="r" b="b"/>
            <a:pathLst>
              <a:path w="141" h="161">
                <a:moveTo>
                  <a:pt x="104" y="149"/>
                </a:moveTo>
                <a:lnTo>
                  <a:pt x="97" y="130"/>
                </a:lnTo>
                <a:lnTo>
                  <a:pt x="87" y="128"/>
                </a:lnTo>
                <a:lnTo>
                  <a:pt x="89" y="121"/>
                </a:lnTo>
                <a:lnTo>
                  <a:pt x="80" y="128"/>
                </a:lnTo>
                <a:lnTo>
                  <a:pt x="61" y="109"/>
                </a:lnTo>
                <a:lnTo>
                  <a:pt x="63" y="97"/>
                </a:lnTo>
                <a:lnTo>
                  <a:pt x="40" y="92"/>
                </a:lnTo>
                <a:lnTo>
                  <a:pt x="35" y="76"/>
                </a:lnTo>
                <a:lnTo>
                  <a:pt x="23" y="81"/>
                </a:lnTo>
                <a:lnTo>
                  <a:pt x="7" y="69"/>
                </a:lnTo>
                <a:lnTo>
                  <a:pt x="9" y="55"/>
                </a:lnTo>
                <a:lnTo>
                  <a:pt x="23" y="55"/>
                </a:lnTo>
                <a:lnTo>
                  <a:pt x="23" y="40"/>
                </a:lnTo>
                <a:lnTo>
                  <a:pt x="21" y="36"/>
                </a:lnTo>
                <a:lnTo>
                  <a:pt x="9" y="38"/>
                </a:lnTo>
                <a:lnTo>
                  <a:pt x="0" y="26"/>
                </a:lnTo>
                <a:lnTo>
                  <a:pt x="2" y="17"/>
                </a:lnTo>
                <a:lnTo>
                  <a:pt x="7" y="24"/>
                </a:lnTo>
                <a:lnTo>
                  <a:pt x="4" y="19"/>
                </a:lnTo>
                <a:lnTo>
                  <a:pt x="45" y="0"/>
                </a:lnTo>
                <a:lnTo>
                  <a:pt x="54" y="17"/>
                </a:lnTo>
                <a:lnTo>
                  <a:pt x="35" y="33"/>
                </a:lnTo>
                <a:lnTo>
                  <a:pt x="42" y="36"/>
                </a:lnTo>
                <a:lnTo>
                  <a:pt x="47" y="26"/>
                </a:lnTo>
                <a:lnTo>
                  <a:pt x="47" y="36"/>
                </a:lnTo>
                <a:lnTo>
                  <a:pt x="56" y="40"/>
                </a:lnTo>
                <a:lnTo>
                  <a:pt x="54" y="50"/>
                </a:lnTo>
                <a:lnTo>
                  <a:pt x="59" y="43"/>
                </a:lnTo>
                <a:lnTo>
                  <a:pt x="63" y="45"/>
                </a:lnTo>
                <a:lnTo>
                  <a:pt x="59" y="33"/>
                </a:lnTo>
                <a:lnTo>
                  <a:pt x="73" y="26"/>
                </a:lnTo>
                <a:lnTo>
                  <a:pt x="75" y="33"/>
                </a:lnTo>
                <a:lnTo>
                  <a:pt x="73" y="47"/>
                </a:lnTo>
                <a:lnTo>
                  <a:pt x="80" y="59"/>
                </a:lnTo>
                <a:lnTo>
                  <a:pt x="108" y="64"/>
                </a:lnTo>
                <a:lnTo>
                  <a:pt x="120" y="76"/>
                </a:lnTo>
                <a:lnTo>
                  <a:pt x="113" y="109"/>
                </a:lnTo>
                <a:lnTo>
                  <a:pt x="120" y="132"/>
                </a:lnTo>
                <a:lnTo>
                  <a:pt x="130" y="132"/>
                </a:lnTo>
                <a:lnTo>
                  <a:pt x="139" y="147"/>
                </a:lnTo>
                <a:lnTo>
                  <a:pt x="141" y="156"/>
                </a:lnTo>
                <a:lnTo>
                  <a:pt x="137" y="161"/>
                </a:lnTo>
                <a:lnTo>
                  <a:pt x="127" y="154"/>
                </a:lnTo>
                <a:lnTo>
                  <a:pt x="118" y="161"/>
                </a:lnTo>
                <a:lnTo>
                  <a:pt x="104" y="149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71" name="Freeform 247"/>
          <p:cNvSpPr>
            <a:spLocks/>
          </p:cNvSpPr>
          <p:nvPr/>
        </p:nvSpPr>
        <p:spPr bwMode="auto">
          <a:xfrm>
            <a:off x="4067175" y="3765551"/>
            <a:ext cx="223838" cy="255588"/>
          </a:xfrm>
          <a:custGeom>
            <a:avLst/>
            <a:gdLst/>
            <a:ahLst/>
            <a:cxnLst>
              <a:cxn ang="0">
                <a:pos x="104" y="149"/>
              </a:cxn>
              <a:cxn ang="0">
                <a:pos x="97" y="130"/>
              </a:cxn>
              <a:cxn ang="0">
                <a:pos x="87" y="128"/>
              </a:cxn>
              <a:cxn ang="0">
                <a:pos x="89" y="121"/>
              </a:cxn>
              <a:cxn ang="0">
                <a:pos x="80" y="128"/>
              </a:cxn>
              <a:cxn ang="0">
                <a:pos x="61" y="109"/>
              </a:cxn>
              <a:cxn ang="0">
                <a:pos x="63" y="97"/>
              </a:cxn>
              <a:cxn ang="0">
                <a:pos x="40" y="92"/>
              </a:cxn>
              <a:cxn ang="0">
                <a:pos x="35" y="76"/>
              </a:cxn>
              <a:cxn ang="0">
                <a:pos x="23" y="81"/>
              </a:cxn>
              <a:cxn ang="0">
                <a:pos x="7" y="69"/>
              </a:cxn>
              <a:cxn ang="0">
                <a:pos x="9" y="55"/>
              </a:cxn>
              <a:cxn ang="0">
                <a:pos x="23" y="55"/>
              </a:cxn>
              <a:cxn ang="0">
                <a:pos x="23" y="40"/>
              </a:cxn>
              <a:cxn ang="0">
                <a:pos x="21" y="36"/>
              </a:cxn>
              <a:cxn ang="0">
                <a:pos x="9" y="38"/>
              </a:cxn>
              <a:cxn ang="0">
                <a:pos x="0" y="26"/>
              </a:cxn>
              <a:cxn ang="0">
                <a:pos x="2" y="17"/>
              </a:cxn>
              <a:cxn ang="0">
                <a:pos x="7" y="24"/>
              </a:cxn>
              <a:cxn ang="0">
                <a:pos x="4" y="19"/>
              </a:cxn>
              <a:cxn ang="0">
                <a:pos x="45" y="0"/>
              </a:cxn>
              <a:cxn ang="0">
                <a:pos x="54" y="17"/>
              </a:cxn>
              <a:cxn ang="0">
                <a:pos x="35" y="33"/>
              </a:cxn>
              <a:cxn ang="0">
                <a:pos x="42" y="36"/>
              </a:cxn>
              <a:cxn ang="0">
                <a:pos x="47" y="26"/>
              </a:cxn>
              <a:cxn ang="0">
                <a:pos x="47" y="36"/>
              </a:cxn>
              <a:cxn ang="0">
                <a:pos x="56" y="40"/>
              </a:cxn>
              <a:cxn ang="0">
                <a:pos x="54" y="50"/>
              </a:cxn>
              <a:cxn ang="0">
                <a:pos x="59" y="43"/>
              </a:cxn>
              <a:cxn ang="0">
                <a:pos x="63" y="45"/>
              </a:cxn>
              <a:cxn ang="0">
                <a:pos x="59" y="33"/>
              </a:cxn>
              <a:cxn ang="0">
                <a:pos x="73" y="26"/>
              </a:cxn>
              <a:cxn ang="0">
                <a:pos x="75" y="33"/>
              </a:cxn>
              <a:cxn ang="0">
                <a:pos x="73" y="47"/>
              </a:cxn>
              <a:cxn ang="0">
                <a:pos x="80" y="59"/>
              </a:cxn>
              <a:cxn ang="0">
                <a:pos x="108" y="64"/>
              </a:cxn>
              <a:cxn ang="0">
                <a:pos x="120" y="76"/>
              </a:cxn>
              <a:cxn ang="0">
                <a:pos x="113" y="109"/>
              </a:cxn>
              <a:cxn ang="0">
                <a:pos x="120" y="132"/>
              </a:cxn>
              <a:cxn ang="0">
                <a:pos x="130" y="132"/>
              </a:cxn>
              <a:cxn ang="0">
                <a:pos x="139" y="147"/>
              </a:cxn>
              <a:cxn ang="0">
                <a:pos x="141" y="156"/>
              </a:cxn>
              <a:cxn ang="0">
                <a:pos x="137" y="161"/>
              </a:cxn>
              <a:cxn ang="0">
                <a:pos x="127" y="154"/>
              </a:cxn>
              <a:cxn ang="0">
                <a:pos x="118" y="161"/>
              </a:cxn>
              <a:cxn ang="0">
                <a:pos x="104" y="149"/>
              </a:cxn>
            </a:cxnLst>
            <a:rect l="0" t="0" r="r" b="b"/>
            <a:pathLst>
              <a:path w="141" h="161">
                <a:moveTo>
                  <a:pt x="104" y="149"/>
                </a:moveTo>
                <a:lnTo>
                  <a:pt x="97" y="130"/>
                </a:lnTo>
                <a:lnTo>
                  <a:pt x="87" y="128"/>
                </a:lnTo>
                <a:lnTo>
                  <a:pt x="89" y="121"/>
                </a:lnTo>
                <a:lnTo>
                  <a:pt x="80" y="128"/>
                </a:lnTo>
                <a:lnTo>
                  <a:pt x="61" y="109"/>
                </a:lnTo>
                <a:lnTo>
                  <a:pt x="63" y="97"/>
                </a:lnTo>
                <a:lnTo>
                  <a:pt x="40" y="92"/>
                </a:lnTo>
                <a:lnTo>
                  <a:pt x="35" y="76"/>
                </a:lnTo>
                <a:lnTo>
                  <a:pt x="23" y="81"/>
                </a:lnTo>
                <a:lnTo>
                  <a:pt x="7" y="69"/>
                </a:lnTo>
                <a:lnTo>
                  <a:pt x="9" y="55"/>
                </a:lnTo>
                <a:lnTo>
                  <a:pt x="23" y="55"/>
                </a:lnTo>
                <a:lnTo>
                  <a:pt x="23" y="40"/>
                </a:lnTo>
                <a:lnTo>
                  <a:pt x="21" y="36"/>
                </a:lnTo>
                <a:lnTo>
                  <a:pt x="9" y="38"/>
                </a:lnTo>
                <a:lnTo>
                  <a:pt x="0" y="26"/>
                </a:lnTo>
                <a:lnTo>
                  <a:pt x="2" y="17"/>
                </a:lnTo>
                <a:lnTo>
                  <a:pt x="7" y="24"/>
                </a:lnTo>
                <a:lnTo>
                  <a:pt x="4" y="19"/>
                </a:lnTo>
                <a:lnTo>
                  <a:pt x="45" y="0"/>
                </a:lnTo>
                <a:lnTo>
                  <a:pt x="54" y="17"/>
                </a:lnTo>
                <a:lnTo>
                  <a:pt x="35" y="33"/>
                </a:lnTo>
                <a:lnTo>
                  <a:pt x="42" y="36"/>
                </a:lnTo>
                <a:lnTo>
                  <a:pt x="47" y="26"/>
                </a:lnTo>
                <a:lnTo>
                  <a:pt x="47" y="36"/>
                </a:lnTo>
                <a:lnTo>
                  <a:pt x="56" y="40"/>
                </a:lnTo>
                <a:lnTo>
                  <a:pt x="54" y="50"/>
                </a:lnTo>
                <a:lnTo>
                  <a:pt x="59" y="43"/>
                </a:lnTo>
                <a:lnTo>
                  <a:pt x="63" y="45"/>
                </a:lnTo>
                <a:lnTo>
                  <a:pt x="59" y="33"/>
                </a:lnTo>
                <a:lnTo>
                  <a:pt x="73" y="26"/>
                </a:lnTo>
                <a:lnTo>
                  <a:pt x="75" y="33"/>
                </a:lnTo>
                <a:lnTo>
                  <a:pt x="73" y="47"/>
                </a:lnTo>
                <a:lnTo>
                  <a:pt x="80" y="59"/>
                </a:lnTo>
                <a:lnTo>
                  <a:pt x="108" y="64"/>
                </a:lnTo>
                <a:lnTo>
                  <a:pt x="120" y="76"/>
                </a:lnTo>
                <a:lnTo>
                  <a:pt x="113" y="109"/>
                </a:lnTo>
                <a:lnTo>
                  <a:pt x="120" y="132"/>
                </a:lnTo>
                <a:lnTo>
                  <a:pt x="130" y="132"/>
                </a:lnTo>
                <a:lnTo>
                  <a:pt x="139" y="147"/>
                </a:lnTo>
                <a:lnTo>
                  <a:pt x="141" y="156"/>
                </a:lnTo>
                <a:lnTo>
                  <a:pt x="137" y="161"/>
                </a:lnTo>
                <a:lnTo>
                  <a:pt x="127" y="154"/>
                </a:lnTo>
                <a:lnTo>
                  <a:pt x="118" y="161"/>
                </a:lnTo>
                <a:lnTo>
                  <a:pt x="104" y="149"/>
                </a:lnTo>
                <a:close/>
              </a:path>
            </a:pathLst>
          </a:custGeom>
          <a:noFill/>
          <a:ln w="2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72" name="Freeform 248"/>
          <p:cNvSpPr>
            <a:spLocks/>
          </p:cNvSpPr>
          <p:nvPr/>
        </p:nvSpPr>
        <p:spPr bwMode="auto">
          <a:xfrm>
            <a:off x="4103688" y="3938588"/>
            <a:ext cx="128588" cy="179388"/>
          </a:xfrm>
          <a:custGeom>
            <a:avLst/>
            <a:gdLst/>
            <a:ahLst/>
            <a:cxnLst>
              <a:cxn ang="0">
                <a:pos x="38" y="0"/>
              </a:cxn>
              <a:cxn ang="0">
                <a:pos x="57" y="19"/>
              </a:cxn>
              <a:cxn ang="0">
                <a:pos x="66" y="12"/>
              </a:cxn>
              <a:cxn ang="0">
                <a:pos x="64" y="19"/>
              </a:cxn>
              <a:cxn ang="0">
                <a:pos x="74" y="21"/>
              </a:cxn>
              <a:cxn ang="0">
                <a:pos x="81" y="40"/>
              </a:cxn>
              <a:cxn ang="0">
                <a:pos x="69" y="66"/>
              </a:cxn>
              <a:cxn ang="0">
                <a:pos x="74" y="87"/>
              </a:cxn>
              <a:cxn ang="0">
                <a:pos x="69" y="99"/>
              </a:cxn>
              <a:cxn ang="0">
                <a:pos x="7" y="113"/>
              </a:cxn>
              <a:cxn ang="0">
                <a:pos x="0" y="106"/>
              </a:cxn>
              <a:cxn ang="0">
                <a:pos x="17" y="104"/>
              </a:cxn>
              <a:cxn ang="0">
                <a:pos x="33" y="87"/>
              </a:cxn>
              <a:cxn ang="0">
                <a:pos x="40" y="66"/>
              </a:cxn>
              <a:cxn ang="0">
                <a:pos x="45" y="71"/>
              </a:cxn>
              <a:cxn ang="0">
                <a:pos x="40" y="52"/>
              </a:cxn>
              <a:cxn ang="0">
                <a:pos x="48" y="47"/>
              </a:cxn>
              <a:cxn ang="0">
                <a:pos x="43" y="21"/>
              </a:cxn>
              <a:cxn ang="0">
                <a:pos x="48" y="19"/>
              </a:cxn>
              <a:cxn ang="0">
                <a:pos x="33" y="12"/>
              </a:cxn>
              <a:cxn ang="0">
                <a:pos x="31" y="2"/>
              </a:cxn>
              <a:cxn ang="0">
                <a:pos x="38" y="0"/>
              </a:cxn>
            </a:cxnLst>
            <a:rect l="0" t="0" r="r" b="b"/>
            <a:pathLst>
              <a:path w="81" h="113">
                <a:moveTo>
                  <a:pt x="38" y="0"/>
                </a:moveTo>
                <a:lnTo>
                  <a:pt x="57" y="19"/>
                </a:lnTo>
                <a:lnTo>
                  <a:pt x="66" y="12"/>
                </a:lnTo>
                <a:lnTo>
                  <a:pt x="64" y="19"/>
                </a:lnTo>
                <a:lnTo>
                  <a:pt x="74" y="21"/>
                </a:lnTo>
                <a:lnTo>
                  <a:pt x="81" y="40"/>
                </a:lnTo>
                <a:lnTo>
                  <a:pt x="69" y="66"/>
                </a:lnTo>
                <a:lnTo>
                  <a:pt x="74" y="87"/>
                </a:lnTo>
                <a:lnTo>
                  <a:pt x="69" y="99"/>
                </a:lnTo>
                <a:lnTo>
                  <a:pt x="7" y="113"/>
                </a:lnTo>
                <a:lnTo>
                  <a:pt x="0" y="106"/>
                </a:lnTo>
                <a:lnTo>
                  <a:pt x="17" y="104"/>
                </a:lnTo>
                <a:lnTo>
                  <a:pt x="33" y="87"/>
                </a:lnTo>
                <a:lnTo>
                  <a:pt x="40" y="66"/>
                </a:lnTo>
                <a:lnTo>
                  <a:pt x="45" y="71"/>
                </a:lnTo>
                <a:lnTo>
                  <a:pt x="40" y="52"/>
                </a:lnTo>
                <a:lnTo>
                  <a:pt x="48" y="47"/>
                </a:lnTo>
                <a:lnTo>
                  <a:pt x="43" y="21"/>
                </a:lnTo>
                <a:lnTo>
                  <a:pt x="48" y="19"/>
                </a:lnTo>
                <a:lnTo>
                  <a:pt x="33" y="12"/>
                </a:lnTo>
                <a:lnTo>
                  <a:pt x="31" y="2"/>
                </a:lnTo>
                <a:lnTo>
                  <a:pt x="38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73" name="Freeform 249"/>
          <p:cNvSpPr>
            <a:spLocks/>
          </p:cNvSpPr>
          <p:nvPr/>
        </p:nvSpPr>
        <p:spPr bwMode="auto">
          <a:xfrm>
            <a:off x="4103688" y="3938588"/>
            <a:ext cx="128588" cy="179388"/>
          </a:xfrm>
          <a:custGeom>
            <a:avLst/>
            <a:gdLst/>
            <a:ahLst/>
            <a:cxnLst>
              <a:cxn ang="0">
                <a:pos x="38" y="0"/>
              </a:cxn>
              <a:cxn ang="0">
                <a:pos x="57" y="19"/>
              </a:cxn>
              <a:cxn ang="0">
                <a:pos x="66" y="12"/>
              </a:cxn>
              <a:cxn ang="0">
                <a:pos x="64" y="19"/>
              </a:cxn>
              <a:cxn ang="0">
                <a:pos x="74" y="21"/>
              </a:cxn>
              <a:cxn ang="0">
                <a:pos x="81" y="40"/>
              </a:cxn>
              <a:cxn ang="0">
                <a:pos x="69" y="66"/>
              </a:cxn>
              <a:cxn ang="0">
                <a:pos x="74" y="87"/>
              </a:cxn>
              <a:cxn ang="0">
                <a:pos x="69" y="99"/>
              </a:cxn>
              <a:cxn ang="0">
                <a:pos x="7" y="113"/>
              </a:cxn>
              <a:cxn ang="0">
                <a:pos x="0" y="106"/>
              </a:cxn>
              <a:cxn ang="0">
                <a:pos x="17" y="104"/>
              </a:cxn>
              <a:cxn ang="0">
                <a:pos x="33" y="87"/>
              </a:cxn>
              <a:cxn ang="0">
                <a:pos x="40" y="66"/>
              </a:cxn>
              <a:cxn ang="0">
                <a:pos x="45" y="71"/>
              </a:cxn>
              <a:cxn ang="0">
                <a:pos x="40" y="52"/>
              </a:cxn>
              <a:cxn ang="0">
                <a:pos x="48" y="47"/>
              </a:cxn>
              <a:cxn ang="0">
                <a:pos x="43" y="21"/>
              </a:cxn>
              <a:cxn ang="0">
                <a:pos x="48" y="19"/>
              </a:cxn>
              <a:cxn ang="0">
                <a:pos x="33" y="12"/>
              </a:cxn>
              <a:cxn ang="0">
                <a:pos x="31" y="2"/>
              </a:cxn>
              <a:cxn ang="0">
                <a:pos x="38" y="0"/>
              </a:cxn>
            </a:cxnLst>
            <a:rect l="0" t="0" r="r" b="b"/>
            <a:pathLst>
              <a:path w="81" h="113">
                <a:moveTo>
                  <a:pt x="38" y="0"/>
                </a:moveTo>
                <a:lnTo>
                  <a:pt x="57" y="19"/>
                </a:lnTo>
                <a:lnTo>
                  <a:pt x="66" y="12"/>
                </a:lnTo>
                <a:lnTo>
                  <a:pt x="64" y="19"/>
                </a:lnTo>
                <a:lnTo>
                  <a:pt x="74" y="21"/>
                </a:lnTo>
                <a:lnTo>
                  <a:pt x="81" y="40"/>
                </a:lnTo>
                <a:lnTo>
                  <a:pt x="69" y="66"/>
                </a:lnTo>
                <a:lnTo>
                  <a:pt x="74" y="87"/>
                </a:lnTo>
                <a:lnTo>
                  <a:pt x="69" y="99"/>
                </a:lnTo>
                <a:lnTo>
                  <a:pt x="7" y="113"/>
                </a:lnTo>
                <a:lnTo>
                  <a:pt x="0" y="106"/>
                </a:lnTo>
                <a:lnTo>
                  <a:pt x="17" y="104"/>
                </a:lnTo>
                <a:lnTo>
                  <a:pt x="33" y="87"/>
                </a:lnTo>
                <a:lnTo>
                  <a:pt x="40" y="66"/>
                </a:lnTo>
                <a:lnTo>
                  <a:pt x="45" y="71"/>
                </a:lnTo>
                <a:lnTo>
                  <a:pt x="40" y="52"/>
                </a:lnTo>
                <a:lnTo>
                  <a:pt x="48" y="47"/>
                </a:lnTo>
                <a:lnTo>
                  <a:pt x="43" y="21"/>
                </a:lnTo>
                <a:lnTo>
                  <a:pt x="48" y="19"/>
                </a:lnTo>
                <a:lnTo>
                  <a:pt x="33" y="12"/>
                </a:lnTo>
                <a:lnTo>
                  <a:pt x="31" y="2"/>
                </a:lnTo>
                <a:lnTo>
                  <a:pt x="38" y="0"/>
                </a:lnTo>
                <a:close/>
              </a:path>
            </a:pathLst>
          </a:custGeom>
          <a:noFill/>
          <a:ln w="2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74" name="Freeform 250"/>
          <p:cNvSpPr>
            <a:spLocks noEditPoints="1"/>
          </p:cNvSpPr>
          <p:nvPr/>
        </p:nvSpPr>
        <p:spPr bwMode="auto">
          <a:xfrm>
            <a:off x="3946525" y="3787776"/>
            <a:ext cx="233363" cy="349250"/>
          </a:xfrm>
          <a:custGeom>
            <a:avLst/>
            <a:gdLst/>
            <a:ahLst/>
            <a:cxnLst>
              <a:cxn ang="0">
                <a:pos x="73" y="213"/>
              </a:cxn>
              <a:cxn ang="0">
                <a:pos x="54" y="220"/>
              </a:cxn>
              <a:cxn ang="0">
                <a:pos x="54" y="208"/>
              </a:cxn>
              <a:cxn ang="0">
                <a:pos x="47" y="211"/>
              </a:cxn>
              <a:cxn ang="0">
                <a:pos x="47" y="204"/>
              </a:cxn>
              <a:cxn ang="0">
                <a:pos x="90" y="159"/>
              </a:cxn>
              <a:cxn ang="0">
                <a:pos x="92" y="163"/>
              </a:cxn>
              <a:cxn ang="0">
                <a:pos x="76" y="187"/>
              </a:cxn>
              <a:cxn ang="0">
                <a:pos x="83" y="208"/>
              </a:cxn>
              <a:cxn ang="0">
                <a:pos x="73" y="213"/>
              </a:cxn>
              <a:cxn ang="0">
                <a:pos x="7" y="140"/>
              </a:cxn>
              <a:cxn ang="0">
                <a:pos x="10" y="133"/>
              </a:cxn>
              <a:cxn ang="0">
                <a:pos x="0" y="118"/>
              </a:cxn>
              <a:cxn ang="0">
                <a:pos x="5" y="111"/>
              </a:cxn>
              <a:cxn ang="0">
                <a:pos x="2" y="95"/>
              </a:cxn>
              <a:cxn ang="0">
                <a:pos x="21" y="76"/>
              </a:cxn>
              <a:cxn ang="0">
                <a:pos x="19" y="62"/>
              </a:cxn>
              <a:cxn ang="0">
                <a:pos x="33" y="57"/>
              </a:cxn>
              <a:cxn ang="0">
                <a:pos x="33" y="48"/>
              </a:cxn>
              <a:cxn ang="0">
                <a:pos x="17" y="7"/>
              </a:cxn>
              <a:cxn ang="0">
                <a:pos x="38" y="0"/>
              </a:cxn>
              <a:cxn ang="0">
                <a:pos x="78" y="3"/>
              </a:cxn>
              <a:cxn ang="0">
                <a:pos x="76" y="12"/>
              </a:cxn>
              <a:cxn ang="0">
                <a:pos x="85" y="24"/>
              </a:cxn>
              <a:cxn ang="0">
                <a:pos x="97" y="22"/>
              </a:cxn>
              <a:cxn ang="0">
                <a:pos x="99" y="26"/>
              </a:cxn>
              <a:cxn ang="0">
                <a:pos x="99" y="41"/>
              </a:cxn>
              <a:cxn ang="0">
                <a:pos x="85" y="41"/>
              </a:cxn>
              <a:cxn ang="0">
                <a:pos x="83" y="55"/>
              </a:cxn>
              <a:cxn ang="0">
                <a:pos x="99" y="67"/>
              </a:cxn>
              <a:cxn ang="0">
                <a:pos x="111" y="62"/>
              </a:cxn>
              <a:cxn ang="0">
                <a:pos x="116" y="78"/>
              </a:cxn>
              <a:cxn ang="0">
                <a:pos x="139" y="83"/>
              </a:cxn>
              <a:cxn ang="0">
                <a:pos x="137" y="95"/>
              </a:cxn>
              <a:cxn ang="0">
                <a:pos x="130" y="97"/>
              </a:cxn>
              <a:cxn ang="0">
                <a:pos x="132" y="107"/>
              </a:cxn>
              <a:cxn ang="0">
                <a:pos x="147" y="114"/>
              </a:cxn>
              <a:cxn ang="0">
                <a:pos x="142" y="116"/>
              </a:cxn>
              <a:cxn ang="0">
                <a:pos x="147" y="142"/>
              </a:cxn>
              <a:cxn ang="0">
                <a:pos x="139" y="147"/>
              </a:cxn>
              <a:cxn ang="0">
                <a:pos x="125" y="142"/>
              </a:cxn>
              <a:cxn ang="0">
                <a:pos x="95" y="156"/>
              </a:cxn>
              <a:cxn ang="0">
                <a:pos x="59" y="133"/>
              </a:cxn>
              <a:cxn ang="0">
                <a:pos x="26" y="135"/>
              </a:cxn>
              <a:cxn ang="0">
                <a:pos x="26" y="126"/>
              </a:cxn>
              <a:cxn ang="0">
                <a:pos x="19" y="137"/>
              </a:cxn>
              <a:cxn ang="0">
                <a:pos x="12" y="133"/>
              </a:cxn>
              <a:cxn ang="0">
                <a:pos x="7" y="140"/>
              </a:cxn>
            </a:cxnLst>
            <a:rect l="0" t="0" r="r" b="b"/>
            <a:pathLst>
              <a:path w="147" h="220">
                <a:moveTo>
                  <a:pt x="73" y="213"/>
                </a:moveTo>
                <a:lnTo>
                  <a:pt x="54" y="220"/>
                </a:lnTo>
                <a:lnTo>
                  <a:pt x="54" y="208"/>
                </a:lnTo>
                <a:lnTo>
                  <a:pt x="47" y="211"/>
                </a:lnTo>
                <a:lnTo>
                  <a:pt x="47" y="204"/>
                </a:lnTo>
                <a:lnTo>
                  <a:pt x="90" y="159"/>
                </a:lnTo>
                <a:lnTo>
                  <a:pt x="92" y="163"/>
                </a:lnTo>
                <a:lnTo>
                  <a:pt x="76" y="187"/>
                </a:lnTo>
                <a:lnTo>
                  <a:pt x="83" y="208"/>
                </a:lnTo>
                <a:lnTo>
                  <a:pt x="73" y="213"/>
                </a:lnTo>
                <a:close/>
                <a:moveTo>
                  <a:pt x="7" y="140"/>
                </a:moveTo>
                <a:lnTo>
                  <a:pt x="10" y="133"/>
                </a:lnTo>
                <a:lnTo>
                  <a:pt x="0" y="118"/>
                </a:lnTo>
                <a:lnTo>
                  <a:pt x="5" y="111"/>
                </a:lnTo>
                <a:lnTo>
                  <a:pt x="2" y="95"/>
                </a:lnTo>
                <a:lnTo>
                  <a:pt x="21" y="76"/>
                </a:lnTo>
                <a:lnTo>
                  <a:pt x="19" y="62"/>
                </a:lnTo>
                <a:lnTo>
                  <a:pt x="33" y="57"/>
                </a:lnTo>
                <a:lnTo>
                  <a:pt x="33" y="48"/>
                </a:lnTo>
                <a:lnTo>
                  <a:pt x="17" y="7"/>
                </a:lnTo>
                <a:lnTo>
                  <a:pt x="38" y="0"/>
                </a:lnTo>
                <a:lnTo>
                  <a:pt x="78" y="3"/>
                </a:lnTo>
                <a:lnTo>
                  <a:pt x="76" y="12"/>
                </a:lnTo>
                <a:lnTo>
                  <a:pt x="85" y="24"/>
                </a:lnTo>
                <a:lnTo>
                  <a:pt x="97" y="22"/>
                </a:lnTo>
                <a:lnTo>
                  <a:pt x="99" y="26"/>
                </a:lnTo>
                <a:lnTo>
                  <a:pt x="99" y="41"/>
                </a:lnTo>
                <a:lnTo>
                  <a:pt x="85" y="41"/>
                </a:lnTo>
                <a:lnTo>
                  <a:pt x="83" y="55"/>
                </a:lnTo>
                <a:lnTo>
                  <a:pt x="99" y="67"/>
                </a:lnTo>
                <a:lnTo>
                  <a:pt x="111" y="62"/>
                </a:lnTo>
                <a:lnTo>
                  <a:pt x="116" y="78"/>
                </a:lnTo>
                <a:lnTo>
                  <a:pt x="139" y="83"/>
                </a:lnTo>
                <a:lnTo>
                  <a:pt x="137" y="95"/>
                </a:lnTo>
                <a:lnTo>
                  <a:pt x="130" y="97"/>
                </a:lnTo>
                <a:lnTo>
                  <a:pt x="132" y="107"/>
                </a:lnTo>
                <a:lnTo>
                  <a:pt x="147" y="114"/>
                </a:lnTo>
                <a:lnTo>
                  <a:pt x="142" y="116"/>
                </a:lnTo>
                <a:lnTo>
                  <a:pt x="147" y="142"/>
                </a:lnTo>
                <a:lnTo>
                  <a:pt x="139" y="147"/>
                </a:lnTo>
                <a:lnTo>
                  <a:pt x="125" y="142"/>
                </a:lnTo>
                <a:lnTo>
                  <a:pt x="95" y="156"/>
                </a:lnTo>
                <a:lnTo>
                  <a:pt x="59" y="133"/>
                </a:lnTo>
                <a:lnTo>
                  <a:pt x="26" y="135"/>
                </a:lnTo>
                <a:lnTo>
                  <a:pt x="26" y="126"/>
                </a:lnTo>
                <a:lnTo>
                  <a:pt x="19" y="137"/>
                </a:lnTo>
                <a:lnTo>
                  <a:pt x="12" y="133"/>
                </a:lnTo>
                <a:lnTo>
                  <a:pt x="7" y="14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75" name="Freeform 251"/>
          <p:cNvSpPr>
            <a:spLocks noEditPoints="1"/>
          </p:cNvSpPr>
          <p:nvPr/>
        </p:nvSpPr>
        <p:spPr bwMode="auto">
          <a:xfrm>
            <a:off x="3946525" y="3787776"/>
            <a:ext cx="233363" cy="349250"/>
          </a:xfrm>
          <a:custGeom>
            <a:avLst/>
            <a:gdLst/>
            <a:ahLst/>
            <a:cxnLst>
              <a:cxn ang="0">
                <a:pos x="73" y="213"/>
              </a:cxn>
              <a:cxn ang="0">
                <a:pos x="54" y="220"/>
              </a:cxn>
              <a:cxn ang="0">
                <a:pos x="54" y="208"/>
              </a:cxn>
              <a:cxn ang="0">
                <a:pos x="47" y="211"/>
              </a:cxn>
              <a:cxn ang="0">
                <a:pos x="47" y="204"/>
              </a:cxn>
              <a:cxn ang="0">
                <a:pos x="90" y="159"/>
              </a:cxn>
              <a:cxn ang="0">
                <a:pos x="92" y="163"/>
              </a:cxn>
              <a:cxn ang="0">
                <a:pos x="76" y="187"/>
              </a:cxn>
              <a:cxn ang="0">
                <a:pos x="83" y="208"/>
              </a:cxn>
              <a:cxn ang="0">
                <a:pos x="73" y="213"/>
              </a:cxn>
              <a:cxn ang="0">
                <a:pos x="7" y="140"/>
              </a:cxn>
              <a:cxn ang="0">
                <a:pos x="10" y="133"/>
              </a:cxn>
              <a:cxn ang="0">
                <a:pos x="0" y="118"/>
              </a:cxn>
              <a:cxn ang="0">
                <a:pos x="5" y="111"/>
              </a:cxn>
              <a:cxn ang="0">
                <a:pos x="2" y="95"/>
              </a:cxn>
              <a:cxn ang="0">
                <a:pos x="21" y="76"/>
              </a:cxn>
              <a:cxn ang="0">
                <a:pos x="19" y="62"/>
              </a:cxn>
              <a:cxn ang="0">
                <a:pos x="33" y="57"/>
              </a:cxn>
              <a:cxn ang="0">
                <a:pos x="33" y="48"/>
              </a:cxn>
              <a:cxn ang="0">
                <a:pos x="17" y="7"/>
              </a:cxn>
              <a:cxn ang="0">
                <a:pos x="38" y="0"/>
              </a:cxn>
              <a:cxn ang="0">
                <a:pos x="78" y="3"/>
              </a:cxn>
              <a:cxn ang="0">
                <a:pos x="76" y="12"/>
              </a:cxn>
              <a:cxn ang="0">
                <a:pos x="85" y="24"/>
              </a:cxn>
              <a:cxn ang="0">
                <a:pos x="97" y="22"/>
              </a:cxn>
              <a:cxn ang="0">
                <a:pos x="99" y="26"/>
              </a:cxn>
              <a:cxn ang="0">
                <a:pos x="99" y="41"/>
              </a:cxn>
              <a:cxn ang="0">
                <a:pos x="85" y="41"/>
              </a:cxn>
              <a:cxn ang="0">
                <a:pos x="83" y="55"/>
              </a:cxn>
              <a:cxn ang="0">
                <a:pos x="99" y="67"/>
              </a:cxn>
              <a:cxn ang="0">
                <a:pos x="111" y="62"/>
              </a:cxn>
              <a:cxn ang="0">
                <a:pos x="116" y="78"/>
              </a:cxn>
              <a:cxn ang="0">
                <a:pos x="139" y="83"/>
              </a:cxn>
              <a:cxn ang="0">
                <a:pos x="137" y="95"/>
              </a:cxn>
              <a:cxn ang="0">
                <a:pos x="130" y="97"/>
              </a:cxn>
              <a:cxn ang="0">
                <a:pos x="132" y="107"/>
              </a:cxn>
              <a:cxn ang="0">
                <a:pos x="147" y="114"/>
              </a:cxn>
              <a:cxn ang="0">
                <a:pos x="142" y="116"/>
              </a:cxn>
              <a:cxn ang="0">
                <a:pos x="147" y="142"/>
              </a:cxn>
              <a:cxn ang="0">
                <a:pos x="139" y="147"/>
              </a:cxn>
              <a:cxn ang="0">
                <a:pos x="125" y="142"/>
              </a:cxn>
              <a:cxn ang="0">
                <a:pos x="95" y="156"/>
              </a:cxn>
              <a:cxn ang="0">
                <a:pos x="59" y="133"/>
              </a:cxn>
              <a:cxn ang="0">
                <a:pos x="26" y="135"/>
              </a:cxn>
              <a:cxn ang="0">
                <a:pos x="26" y="126"/>
              </a:cxn>
              <a:cxn ang="0">
                <a:pos x="19" y="137"/>
              </a:cxn>
              <a:cxn ang="0">
                <a:pos x="12" y="133"/>
              </a:cxn>
              <a:cxn ang="0">
                <a:pos x="7" y="140"/>
              </a:cxn>
            </a:cxnLst>
            <a:rect l="0" t="0" r="r" b="b"/>
            <a:pathLst>
              <a:path w="147" h="220">
                <a:moveTo>
                  <a:pt x="73" y="213"/>
                </a:moveTo>
                <a:lnTo>
                  <a:pt x="54" y="220"/>
                </a:lnTo>
                <a:lnTo>
                  <a:pt x="54" y="208"/>
                </a:lnTo>
                <a:lnTo>
                  <a:pt x="47" y="211"/>
                </a:lnTo>
                <a:lnTo>
                  <a:pt x="47" y="204"/>
                </a:lnTo>
                <a:lnTo>
                  <a:pt x="90" y="159"/>
                </a:lnTo>
                <a:lnTo>
                  <a:pt x="92" y="163"/>
                </a:lnTo>
                <a:lnTo>
                  <a:pt x="76" y="187"/>
                </a:lnTo>
                <a:lnTo>
                  <a:pt x="83" y="208"/>
                </a:lnTo>
                <a:lnTo>
                  <a:pt x="73" y="213"/>
                </a:lnTo>
                <a:close/>
                <a:moveTo>
                  <a:pt x="7" y="140"/>
                </a:moveTo>
                <a:lnTo>
                  <a:pt x="10" y="133"/>
                </a:lnTo>
                <a:lnTo>
                  <a:pt x="0" y="118"/>
                </a:lnTo>
                <a:lnTo>
                  <a:pt x="5" y="111"/>
                </a:lnTo>
                <a:lnTo>
                  <a:pt x="2" y="95"/>
                </a:lnTo>
                <a:lnTo>
                  <a:pt x="21" y="76"/>
                </a:lnTo>
                <a:lnTo>
                  <a:pt x="19" y="62"/>
                </a:lnTo>
                <a:lnTo>
                  <a:pt x="33" y="57"/>
                </a:lnTo>
                <a:lnTo>
                  <a:pt x="33" y="48"/>
                </a:lnTo>
                <a:lnTo>
                  <a:pt x="17" y="7"/>
                </a:lnTo>
                <a:lnTo>
                  <a:pt x="38" y="0"/>
                </a:lnTo>
                <a:lnTo>
                  <a:pt x="78" y="3"/>
                </a:lnTo>
                <a:lnTo>
                  <a:pt x="76" y="12"/>
                </a:lnTo>
                <a:lnTo>
                  <a:pt x="85" y="24"/>
                </a:lnTo>
                <a:lnTo>
                  <a:pt x="97" y="22"/>
                </a:lnTo>
                <a:lnTo>
                  <a:pt x="99" y="26"/>
                </a:lnTo>
                <a:lnTo>
                  <a:pt x="99" y="41"/>
                </a:lnTo>
                <a:lnTo>
                  <a:pt x="85" y="41"/>
                </a:lnTo>
                <a:lnTo>
                  <a:pt x="83" y="55"/>
                </a:lnTo>
                <a:lnTo>
                  <a:pt x="99" y="67"/>
                </a:lnTo>
                <a:lnTo>
                  <a:pt x="111" y="62"/>
                </a:lnTo>
                <a:lnTo>
                  <a:pt x="116" y="78"/>
                </a:lnTo>
                <a:lnTo>
                  <a:pt x="139" y="83"/>
                </a:lnTo>
                <a:lnTo>
                  <a:pt x="137" y="95"/>
                </a:lnTo>
                <a:lnTo>
                  <a:pt x="130" y="97"/>
                </a:lnTo>
                <a:lnTo>
                  <a:pt x="132" y="107"/>
                </a:lnTo>
                <a:lnTo>
                  <a:pt x="147" y="114"/>
                </a:lnTo>
                <a:lnTo>
                  <a:pt x="142" y="116"/>
                </a:lnTo>
                <a:lnTo>
                  <a:pt x="147" y="142"/>
                </a:lnTo>
                <a:lnTo>
                  <a:pt x="139" y="147"/>
                </a:lnTo>
                <a:lnTo>
                  <a:pt x="125" y="142"/>
                </a:lnTo>
                <a:lnTo>
                  <a:pt x="95" y="156"/>
                </a:lnTo>
                <a:lnTo>
                  <a:pt x="59" y="133"/>
                </a:lnTo>
                <a:lnTo>
                  <a:pt x="26" y="135"/>
                </a:lnTo>
                <a:lnTo>
                  <a:pt x="26" y="126"/>
                </a:lnTo>
                <a:lnTo>
                  <a:pt x="19" y="137"/>
                </a:lnTo>
                <a:lnTo>
                  <a:pt x="12" y="133"/>
                </a:lnTo>
                <a:lnTo>
                  <a:pt x="7" y="140"/>
                </a:lnTo>
                <a:close/>
              </a:path>
            </a:pathLst>
          </a:custGeom>
          <a:noFill/>
          <a:ln w="2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76" name="Freeform 252"/>
          <p:cNvSpPr>
            <a:spLocks/>
          </p:cNvSpPr>
          <p:nvPr/>
        </p:nvSpPr>
        <p:spPr bwMode="auto">
          <a:xfrm>
            <a:off x="4191000" y="4002088"/>
            <a:ext cx="134938" cy="214313"/>
          </a:xfrm>
          <a:custGeom>
            <a:avLst/>
            <a:gdLst/>
            <a:ahLst/>
            <a:cxnLst>
              <a:cxn ang="0">
                <a:pos x="56" y="113"/>
              </a:cxn>
              <a:cxn ang="0">
                <a:pos x="44" y="120"/>
              </a:cxn>
              <a:cxn ang="0">
                <a:pos x="44" y="128"/>
              </a:cxn>
              <a:cxn ang="0">
                <a:pos x="40" y="128"/>
              </a:cxn>
              <a:cxn ang="0">
                <a:pos x="40" y="135"/>
              </a:cxn>
              <a:cxn ang="0">
                <a:pos x="37" y="135"/>
              </a:cxn>
              <a:cxn ang="0">
                <a:pos x="7" y="130"/>
              </a:cxn>
              <a:cxn ang="0">
                <a:pos x="11" y="116"/>
              </a:cxn>
              <a:cxn ang="0">
                <a:pos x="0" y="99"/>
              </a:cxn>
              <a:cxn ang="0">
                <a:pos x="14" y="83"/>
              </a:cxn>
              <a:cxn ang="0">
                <a:pos x="23" y="80"/>
              </a:cxn>
              <a:cxn ang="0">
                <a:pos x="14" y="59"/>
              </a:cxn>
              <a:cxn ang="0">
                <a:pos x="19" y="47"/>
              </a:cxn>
              <a:cxn ang="0">
                <a:pos x="14" y="26"/>
              </a:cxn>
              <a:cxn ang="0">
                <a:pos x="26" y="0"/>
              </a:cxn>
              <a:cxn ang="0">
                <a:pos x="40" y="12"/>
              </a:cxn>
              <a:cxn ang="0">
                <a:pos x="49" y="5"/>
              </a:cxn>
              <a:cxn ang="0">
                <a:pos x="59" y="12"/>
              </a:cxn>
              <a:cxn ang="0">
                <a:pos x="63" y="7"/>
              </a:cxn>
              <a:cxn ang="0">
                <a:pos x="68" y="17"/>
              </a:cxn>
              <a:cxn ang="0">
                <a:pos x="61" y="19"/>
              </a:cxn>
              <a:cxn ang="0">
                <a:pos x="66" y="21"/>
              </a:cxn>
              <a:cxn ang="0">
                <a:pos x="63" y="31"/>
              </a:cxn>
              <a:cxn ang="0">
                <a:pos x="85" y="43"/>
              </a:cxn>
              <a:cxn ang="0">
                <a:pos x="66" y="57"/>
              </a:cxn>
              <a:cxn ang="0">
                <a:pos x="73" y="69"/>
              </a:cxn>
              <a:cxn ang="0">
                <a:pos x="68" y="71"/>
              </a:cxn>
              <a:cxn ang="0">
                <a:pos x="73" y="78"/>
              </a:cxn>
              <a:cxn ang="0">
                <a:pos x="68" y="87"/>
              </a:cxn>
              <a:cxn ang="0">
                <a:pos x="70" y="104"/>
              </a:cxn>
              <a:cxn ang="0">
                <a:pos x="68" y="111"/>
              </a:cxn>
              <a:cxn ang="0">
                <a:pos x="56" y="113"/>
              </a:cxn>
            </a:cxnLst>
            <a:rect l="0" t="0" r="r" b="b"/>
            <a:pathLst>
              <a:path w="85" h="135">
                <a:moveTo>
                  <a:pt x="56" y="113"/>
                </a:moveTo>
                <a:lnTo>
                  <a:pt x="44" y="120"/>
                </a:lnTo>
                <a:lnTo>
                  <a:pt x="44" y="128"/>
                </a:lnTo>
                <a:lnTo>
                  <a:pt x="40" y="128"/>
                </a:lnTo>
                <a:lnTo>
                  <a:pt x="40" y="135"/>
                </a:lnTo>
                <a:lnTo>
                  <a:pt x="37" y="135"/>
                </a:lnTo>
                <a:lnTo>
                  <a:pt x="7" y="130"/>
                </a:lnTo>
                <a:lnTo>
                  <a:pt x="11" y="116"/>
                </a:lnTo>
                <a:lnTo>
                  <a:pt x="0" y="99"/>
                </a:lnTo>
                <a:lnTo>
                  <a:pt x="14" y="83"/>
                </a:lnTo>
                <a:lnTo>
                  <a:pt x="23" y="80"/>
                </a:lnTo>
                <a:lnTo>
                  <a:pt x="14" y="59"/>
                </a:lnTo>
                <a:lnTo>
                  <a:pt x="19" y="47"/>
                </a:lnTo>
                <a:lnTo>
                  <a:pt x="14" y="26"/>
                </a:lnTo>
                <a:lnTo>
                  <a:pt x="26" y="0"/>
                </a:lnTo>
                <a:lnTo>
                  <a:pt x="40" y="12"/>
                </a:lnTo>
                <a:lnTo>
                  <a:pt x="49" y="5"/>
                </a:lnTo>
                <a:lnTo>
                  <a:pt x="59" y="12"/>
                </a:lnTo>
                <a:lnTo>
                  <a:pt x="63" y="7"/>
                </a:lnTo>
                <a:lnTo>
                  <a:pt x="68" y="17"/>
                </a:lnTo>
                <a:lnTo>
                  <a:pt x="61" y="19"/>
                </a:lnTo>
                <a:lnTo>
                  <a:pt x="66" y="21"/>
                </a:lnTo>
                <a:lnTo>
                  <a:pt x="63" y="31"/>
                </a:lnTo>
                <a:lnTo>
                  <a:pt x="85" y="43"/>
                </a:lnTo>
                <a:lnTo>
                  <a:pt x="66" y="57"/>
                </a:lnTo>
                <a:lnTo>
                  <a:pt x="73" y="69"/>
                </a:lnTo>
                <a:lnTo>
                  <a:pt x="68" y="71"/>
                </a:lnTo>
                <a:lnTo>
                  <a:pt x="73" y="78"/>
                </a:lnTo>
                <a:lnTo>
                  <a:pt x="68" y="87"/>
                </a:lnTo>
                <a:lnTo>
                  <a:pt x="70" y="104"/>
                </a:lnTo>
                <a:lnTo>
                  <a:pt x="68" y="111"/>
                </a:lnTo>
                <a:lnTo>
                  <a:pt x="56" y="11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77" name="Freeform 253"/>
          <p:cNvSpPr>
            <a:spLocks/>
          </p:cNvSpPr>
          <p:nvPr/>
        </p:nvSpPr>
        <p:spPr bwMode="auto">
          <a:xfrm>
            <a:off x="4191000" y="4002088"/>
            <a:ext cx="134938" cy="214313"/>
          </a:xfrm>
          <a:custGeom>
            <a:avLst/>
            <a:gdLst/>
            <a:ahLst/>
            <a:cxnLst>
              <a:cxn ang="0">
                <a:pos x="56" y="113"/>
              </a:cxn>
              <a:cxn ang="0">
                <a:pos x="44" y="120"/>
              </a:cxn>
              <a:cxn ang="0">
                <a:pos x="44" y="128"/>
              </a:cxn>
              <a:cxn ang="0">
                <a:pos x="40" y="128"/>
              </a:cxn>
              <a:cxn ang="0">
                <a:pos x="40" y="135"/>
              </a:cxn>
              <a:cxn ang="0">
                <a:pos x="37" y="135"/>
              </a:cxn>
              <a:cxn ang="0">
                <a:pos x="7" y="130"/>
              </a:cxn>
              <a:cxn ang="0">
                <a:pos x="11" y="116"/>
              </a:cxn>
              <a:cxn ang="0">
                <a:pos x="0" y="99"/>
              </a:cxn>
              <a:cxn ang="0">
                <a:pos x="14" y="83"/>
              </a:cxn>
              <a:cxn ang="0">
                <a:pos x="23" y="80"/>
              </a:cxn>
              <a:cxn ang="0">
                <a:pos x="14" y="59"/>
              </a:cxn>
              <a:cxn ang="0">
                <a:pos x="19" y="47"/>
              </a:cxn>
              <a:cxn ang="0">
                <a:pos x="14" y="26"/>
              </a:cxn>
              <a:cxn ang="0">
                <a:pos x="26" y="0"/>
              </a:cxn>
              <a:cxn ang="0">
                <a:pos x="40" y="12"/>
              </a:cxn>
              <a:cxn ang="0">
                <a:pos x="49" y="5"/>
              </a:cxn>
              <a:cxn ang="0">
                <a:pos x="59" y="12"/>
              </a:cxn>
              <a:cxn ang="0">
                <a:pos x="63" y="7"/>
              </a:cxn>
              <a:cxn ang="0">
                <a:pos x="68" y="17"/>
              </a:cxn>
              <a:cxn ang="0">
                <a:pos x="61" y="19"/>
              </a:cxn>
              <a:cxn ang="0">
                <a:pos x="66" y="21"/>
              </a:cxn>
              <a:cxn ang="0">
                <a:pos x="63" y="31"/>
              </a:cxn>
              <a:cxn ang="0">
                <a:pos x="85" y="43"/>
              </a:cxn>
              <a:cxn ang="0">
                <a:pos x="66" y="57"/>
              </a:cxn>
              <a:cxn ang="0">
                <a:pos x="73" y="69"/>
              </a:cxn>
              <a:cxn ang="0">
                <a:pos x="68" y="71"/>
              </a:cxn>
              <a:cxn ang="0">
                <a:pos x="73" y="78"/>
              </a:cxn>
              <a:cxn ang="0">
                <a:pos x="68" y="87"/>
              </a:cxn>
              <a:cxn ang="0">
                <a:pos x="70" y="104"/>
              </a:cxn>
              <a:cxn ang="0">
                <a:pos x="68" y="111"/>
              </a:cxn>
              <a:cxn ang="0">
                <a:pos x="56" y="113"/>
              </a:cxn>
            </a:cxnLst>
            <a:rect l="0" t="0" r="r" b="b"/>
            <a:pathLst>
              <a:path w="85" h="135">
                <a:moveTo>
                  <a:pt x="56" y="113"/>
                </a:moveTo>
                <a:lnTo>
                  <a:pt x="44" y="120"/>
                </a:lnTo>
                <a:lnTo>
                  <a:pt x="44" y="128"/>
                </a:lnTo>
                <a:lnTo>
                  <a:pt x="40" y="128"/>
                </a:lnTo>
                <a:lnTo>
                  <a:pt x="40" y="135"/>
                </a:lnTo>
                <a:lnTo>
                  <a:pt x="37" y="135"/>
                </a:lnTo>
                <a:lnTo>
                  <a:pt x="7" y="130"/>
                </a:lnTo>
                <a:lnTo>
                  <a:pt x="11" y="116"/>
                </a:lnTo>
                <a:lnTo>
                  <a:pt x="0" y="99"/>
                </a:lnTo>
                <a:lnTo>
                  <a:pt x="14" y="83"/>
                </a:lnTo>
                <a:lnTo>
                  <a:pt x="23" y="80"/>
                </a:lnTo>
                <a:lnTo>
                  <a:pt x="14" y="59"/>
                </a:lnTo>
                <a:lnTo>
                  <a:pt x="19" y="47"/>
                </a:lnTo>
                <a:lnTo>
                  <a:pt x="14" y="26"/>
                </a:lnTo>
                <a:lnTo>
                  <a:pt x="26" y="0"/>
                </a:lnTo>
                <a:lnTo>
                  <a:pt x="40" y="12"/>
                </a:lnTo>
                <a:lnTo>
                  <a:pt x="49" y="5"/>
                </a:lnTo>
                <a:lnTo>
                  <a:pt x="59" y="12"/>
                </a:lnTo>
                <a:lnTo>
                  <a:pt x="63" y="7"/>
                </a:lnTo>
                <a:lnTo>
                  <a:pt x="68" y="17"/>
                </a:lnTo>
                <a:lnTo>
                  <a:pt x="61" y="19"/>
                </a:lnTo>
                <a:lnTo>
                  <a:pt x="66" y="21"/>
                </a:lnTo>
                <a:lnTo>
                  <a:pt x="63" y="31"/>
                </a:lnTo>
                <a:lnTo>
                  <a:pt x="85" y="43"/>
                </a:lnTo>
                <a:lnTo>
                  <a:pt x="66" y="57"/>
                </a:lnTo>
                <a:lnTo>
                  <a:pt x="73" y="69"/>
                </a:lnTo>
                <a:lnTo>
                  <a:pt x="68" y="71"/>
                </a:lnTo>
                <a:lnTo>
                  <a:pt x="73" y="78"/>
                </a:lnTo>
                <a:lnTo>
                  <a:pt x="68" y="87"/>
                </a:lnTo>
                <a:lnTo>
                  <a:pt x="70" y="104"/>
                </a:lnTo>
                <a:lnTo>
                  <a:pt x="68" y="111"/>
                </a:lnTo>
                <a:lnTo>
                  <a:pt x="56" y="113"/>
                </a:lnTo>
                <a:close/>
              </a:path>
            </a:pathLst>
          </a:custGeom>
          <a:noFill/>
          <a:ln w="2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78" name="Freeform 254"/>
          <p:cNvSpPr>
            <a:spLocks noEditPoints="1"/>
          </p:cNvSpPr>
          <p:nvPr/>
        </p:nvSpPr>
        <p:spPr bwMode="auto">
          <a:xfrm>
            <a:off x="4097338" y="4095751"/>
            <a:ext cx="182563" cy="220663"/>
          </a:xfrm>
          <a:custGeom>
            <a:avLst/>
            <a:gdLst/>
            <a:ahLst/>
            <a:cxnLst>
              <a:cxn ang="0">
                <a:pos x="96" y="76"/>
              </a:cxn>
              <a:cxn ang="0">
                <a:pos x="103" y="90"/>
              </a:cxn>
              <a:cxn ang="0">
                <a:pos x="115" y="97"/>
              </a:cxn>
              <a:cxn ang="0">
                <a:pos x="106" y="109"/>
              </a:cxn>
              <a:cxn ang="0">
                <a:pos x="108" y="118"/>
              </a:cxn>
              <a:cxn ang="0">
                <a:pos x="89" y="130"/>
              </a:cxn>
              <a:cxn ang="0">
                <a:pos x="87" y="139"/>
              </a:cxn>
              <a:cxn ang="0">
                <a:pos x="82" y="139"/>
              </a:cxn>
              <a:cxn ang="0">
                <a:pos x="85" y="132"/>
              </a:cxn>
              <a:cxn ang="0">
                <a:pos x="44" y="121"/>
              </a:cxn>
              <a:cxn ang="0">
                <a:pos x="33" y="104"/>
              </a:cxn>
              <a:cxn ang="0">
                <a:pos x="40" y="97"/>
              </a:cxn>
              <a:cxn ang="0">
                <a:pos x="21" y="87"/>
              </a:cxn>
              <a:cxn ang="0">
                <a:pos x="9" y="71"/>
              </a:cxn>
              <a:cxn ang="0">
                <a:pos x="0" y="71"/>
              </a:cxn>
              <a:cxn ang="0">
                <a:pos x="7" y="59"/>
              </a:cxn>
              <a:cxn ang="0">
                <a:pos x="0" y="57"/>
              </a:cxn>
              <a:cxn ang="0">
                <a:pos x="14" y="50"/>
              </a:cxn>
              <a:cxn ang="0">
                <a:pos x="2" y="43"/>
              </a:cxn>
              <a:cxn ang="0">
                <a:pos x="11" y="38"/>
              </a:cxn>
              <a:cxn ang="0">
                <a:pos x="9" y="33"/>
              </a:cxn>
              <a:cxn ang="0">
                <a:pos x="18" y="33"/>
              </a:cxn>
              <a:cxn ang="0">
                <a:pos x="0" y="14"/>
              </a:cxn>
              <a:cxn ang="0">
                <a:pos x="4" y="7"/>
              </a:cxn>
              <a:cxn ang="0">
                <a:pos x="11" y="14"/>
              </a:cxn>
              <a:cxn ang="0">
                <a:pos x="73" y="0"/>
              </a:cxn>
              <a:cxn ang="0">
                <a:pos x="82" y="21"/>
              </a:cxn>
              <a:cxn ang="0">
                <a:pos x="73" y="24"/>
              </a:cxn>
              <a:cxn ang="0">
                <a:pos x="59" y="40"/>
              </a:cxn>
              <a:cxn ang="0">
                <a:pos x="70" y="57"/>
              </a:cxn>
              <a:cxn ang="0">
                <a:pos x="66" y="71"/>
              </a:cxn>
              <a:cxn ang="0">
                <a:pos x="96" y="76"/>
              </a:cxn>
              <a:cxn ang="0">
                <a:pos x="115" y="54"/>
              </a:cxn>
              <a:cxn ang="0">
                <a:pos x="115" y="61"/>
              </a:cxn>
              <a:cxn ang="0">
                <a:pos x="103" y="69"/>
              </a:cxn>
              <a:cxn ang="0">
                <a:pos x="103" y="61"/>
              </a:cxn>
              <a:cxn ang="0">
                <a:pos x="115" y="54"/>
              </a:cxn>
            </a:cxnLst>
            <a:rect l="0" t="0" r="r" b="b"/>
            <a:pathLst>
              <a:path w="115" h="139">
                <a:moveTo>
                  <a:pt x="96" y="76"/>
                </a:moveTo>
                <a:lnTo>
                  <a:pt x="103" y="90"/>
                </a:lnTo>
                <a:lnTo>
                  <a:pt x="115" y="97"/>
                </a:lnTo>
                <a:lnTo>
                  <a:pt x="106" y="109"/>
                </a:lnTo>
                <a:lnTo>
                  <a:pt x="108" y="118"/>
                </a:lnTo>
                <a:lnTo>
                  <a:pt x="89" y="130"/>
                </a:lnTo>
                <a:lnTo>
                  <a:pt x="87" y="139"/>
                </a:lnTo>
                <a:lnTo>
                  <a:pt x="82" y="139"/>
                </a:lnTo>
                <a:lnTo>
                  <a:pt x="85" y="132"/>
                </a:lnTo>
                <a:lnTo>
                  <a:pt x="44" y="121"/>
                </a:lnTo>
                <a:lnTo>
                  <a:pt x="33" y="104"/>
                </a:lnTo>
                <a:lnTo>
                  <a:pt x="40" y="97"/>
                </a:lnTo>
                <a:lnTo>
                  <a:pt x="21" y="87"/>
                </a:lnTo>
                <a:lnTo>
                  <a:pt x="9" y="71"/>
                </a:lnTo>
                <a:lnTo>
                  <a:pt x="0" y="71"/>
                </a:lnTo>
                <a:lnTo>
                  <a:pt x="7" y="59"/>
                </a:lnTo>
                <a:lnTo>
                  <a:pt x="0" y="57"/>
                </a:lnTo>
                <a:lnTo>
                  <a:pt x="14" y="50"/>
                </a:lnTo>
                <a:lnTo>
                  <a:pt x="2" y="43"/>
                </a:lnTo>
                <a:lnTo>
                  <a:pt x="11" y="38"/>
                </a:lnTo>
                <a:lnTo>
                  <a:pt x="9" y="33"/>
                </a:lnTo>
                <a:lnTo>
                  <a:pt x="18" y="33"/>
                </a:lnTo>
                <a:lnTo>
                  <a:pt x="0" y="14"/>
                </a:lnTo>
                <a:lnTo>
                  <a:pt x="4" y="7"/>
                </a:lnTo>
                <a:lnTo>
                  <a:pt x="11" y="14"/>
                </a:lnTo>
                <a:lnTo>
                  <a:pt x="73" y="0"/>
                </a:lnTo>
                <a:lnTo>
                  <a:pt x="82" y="21"/>
                </a:lnTo>
                <a:lnTo>
                  <a:pt x="73" y="24"/>
                </a:lnTo>
                <a:lnTo>
                  <a:pt x="59" y="40"/>
                </a:lnTo>
                <a:lnTo>
                  <a:pt x="70" y="57"/>
                </a:lnTo>
                <a:lnTo>
                  <a:pt x="66" y="71"/>
                </a:lnTo>
                <a:lnTo>
                  <a:pt x="96" y="76"/>
                </a:lnTo>
                <a:close/>
                <a:moveTo>
                  <a:pt x="115" y="54"/>
                </a:moveTo>
                <a:lnTo>
                  <a:pt x="115" y="61"/>
                </a:lnTo>
                <a:lnTo>
                  <a:pt x="103" y="69"/>
                </a:lnTo>
                <a:lnTo>
                  <a:pt x="103" y="61"/>
                </a:lnTo>
                <a:lnTo>
                  <a:pt x="115" y="54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79" name="Freeform 255"/>
          <p:cNvSpPr>
            <a:spLocks noEditPoints="1"/>
          </p:cNvSpPr>
          <p:nvPr/>
        </p:nvSpPr>
        <p:spPr bwMode="auto">
          <a:xfrm>
            <a:off x="4097338" y="4095751"/>
            <a:ext cx="182563" cy="220663"/>
          </a:xfrm>
          <a:custGeom>
            <a:avLst/>
            <a:gdLst/>
            <a:ahLst/>
            <a:cxnLst>
              <a:cxn ang="0">
                <a:pos x="96" y="76"/>
              </a:cxn>
              <a:cxn ang="0">
                <a:pos x="103" y="90"/>
              </a:cxn>
              <a:cxn ang="0">
                <a:pos x="115" y="97"/>
              </a:cxn>
              <a:cxn ang="0">
                <a:pos x="106" y="109"/>
              </a:cxn>
              <a:cxn ang="0">
                <a:pos x="108" y="118"/>
              </a:cxn>
              <a:cxn ang="0">
                <a:pos x="89" y="130"/>
              </a:cxn>
              <a:cxn ang="0">
                <a:pos x="87" y="139"/>
              </a:cxn>
              <a:cxn ang="0">
                <a:pos x="82" y="139"/>
              </a:cxn>
              <a:cxn ang="0">
                <a:pos x="85" y="132"/>
              </a:cxn>
              <a:cxn ang="0">
                <a:pos x="44" y="121"/>
              </a:cxn>
              <a:cxn ang="0">
                <a:pos x="33" y="104"/>
              </a:cxn>
              <a:cxn ang="0">
                <a:pos x="40" y="97"/>
              </a:cxn>
              <a:cxn ang="0">
                <a:pos x="21" y="87"/>
              </a:cxn>
              <a:cxn ang="0">
                <a:pos x="9" y="71"/>
              </a:cxn>
              <a:cxn ang="0">
                <a:pos x="0" y="71"/>
              </a:cxn>
              <a:cxn ang="0">
                <a:pos x="7" y="59"/>
              </a:cxn>
              <a:cxn ang="0">
                <a:pos x="0" y="57"/>
              </a:cxn>
              <a:cxn ang="0">
                <a:pos x="14" y="50"/>
              </a:cxn>
              <a:cxn ang="0">
                <a:pos x="2" y="43"/>
              </a:cxn>
              <a:cxn ang="0">
                <a:pos x="11" y="38"/>
              </a:cxn>
              <a:cxn ang="0">
                <a:pos x="9" y="33"/>
              </a:cxn>
              <a:cxn ang="0">
                <a:pos x="18" y="33"/>
              </a:cxn>
              <a:cxn ang="0">
                <a:pos x="0" y="14"/>
              </a:cxn>
              <a:cxn ang="0">
                <a:pos x="4" y="7"/>
              </a:cxn>
              <a:cxn ang="0">
                <a:pos x="11" y="14"/>
              </a:cxn>
              <a:cxn ang="0">
                <a:pos x="73" y="0"/>
              </a:cxn>
              <a:cxn ang="0">
                <a:pos x="82" y="21"/>
              </a:cxn>
              <a:cxn ang="0">
                <a:pos x="73" y="24"/>
              </a:cxn>
              <a:cxn ang="0">
                <a:pos x="59" y="40"/>
              </a:cxn>
              <a:cxn ang="0">
                <a:pos x="70" y="57"/>
              </a:cxn>
              <a:cxn ang="0">
                <a:pos x="66" y="71"/>
              </a:cxn>
              <a:cxn ang="0">
                <a:pos x="96" y="76"/>
              </a:cxn>
              <a:cxn ang="0">
                <a:pos x="115" y="54"/>
              </a:cxn>
              <a:cxn ang="0">
                <a:pos x="115" y="61"/>
              </a:cxn>
              <a:cxn ang="0">
                <a:pos x="103" y="69"/>
              </a:cxn>
              <a:cxn ang="0">
                <a:pos x="103" y="61"/>
              </a:cxn>
              <a:cxn ang="0">
                <a:pos x="115" y="54"/>
              </a:cxn>
            </a:cxnLst>
            <a:rect l="0" t="0" r="r" b="b"/>
            <a:pathLst>
              <a:path w="115" h="139">
                <a:moveTo>
                  <a:pt x="96" y="76"/>
                </a:moveTo>
                <a:lnTo>
                  <a:pt x="103" y="90"/>
                </a:lnTo>
                <a:lnTo>
                  <a:pt x="115" y="97"/>
                </a:lnTo>
                <a:lnTo>
                  <a:pt x="106" y="109"/>
                </a:lnTo>
                <a:lnTo>
                  <a:pt x="108" y="118"/>
                </a:lnTo>
                <a:lnTo>
                  <a:pt x="89" y="130"/>
                </a:lnTo>
                <a:lnTo>
                  <a:pt x="87" y="139"/>
                </a:lnTo>
                <a:lnTo>
                  <a:pt x="82" y="139"/>
                </a:lnTo>
                <a:lnTo>
                  <a:pt x="85" y="132"/>
                </a:lnTo>
                <a:lnTo>
                  <a:pt x="44" y="121"/>
                </a:lnTo>
                <a:lnTo>
                  <a:pt x="33" y="104"/>
                </a:lnTo>
                <a:lnTo>
                  <a:pt x="40" y="97"/>
                </a:lnTo>
                <a:lnTo>
                  <a:pt x="21" y="87"/>
                </a:lnTo>
                <a:lnTo>
                  <a:pt x="9" y="71"/>
                </a:lnTo>
                <a:lnTo>
                  <a:pt x="0" y="71"/>
                </a:lnTo>
                <a:lnTo>
                  <a:pt x="7" y="59"/>
                </a:lnTo>
                <a:lnTo>
                  <a:pt x="0" y="57"/>
                </a:lnTo>
                <a:lnTo>
                  <a:pt x="14" y="50"/>
                </a:lnTo>
                <a:lnTo>
                  <a:pt x="2" y="43"/>
                </a:lnTo>
                <a:lnTo>
                  <a:pt x="11" y="38"/>
                </a:lnTo>
                <a:lnTo>
                  <a:pt x="9" y="33"/>
                </a:lnTo>
                <a:lnTo>
                  <a:pt x="18" y="33"/>
                </a:lnTo>
                <a:lnTo>
                  <a:pt x="0" y="14"/>
                </a:lnTo>
                <a:lnTo>
                  <a:pt x="4" y="7"/>
                </a:lnTo>
                <a:lnTo>
                  <a:pt x="11" y="14"/>
                </a:lnTo>
                <a:lnTo>
                  <a:pt x="73" y="0"/>
                </a:lnTo>
                <a:lnTo>
                  <a:pt x="82" y="21"/>
                </a:lnTo>
                <a:lnTo>
                  <a:pt x="73" y="24"/>
                </a:lnTo>
                <a:lnTo>
                  <a:pt x="59" y="40"/>
                </a:lnTo>
                <a:lnTo>
                  <a:pt x="70" y="57"/>
                </a:lnTo>
                <a:lnTo>
                  <a:pt x="66" y="71"/>
                </a:lnTo>
                <a:lnTo>
                  <a:pt x="96" y="76"/>
                </a:lnTo>
                <a:close/>
                <a:moveTo>
                  <a:pt x="115" y="54"/>
                </a:moveTo>
                <a:lnTo>
                  <a:pt x="115" y="61"/>
                </a:lnTo>
                <a:lnTo>
                  <a:pt x="103" y="69"/>
                </a:lnTo>
                <a:lnTo>
                  <a:pt x="103" y="61"/>
                </a:lnTo>
                <a:lnTo>
                  <a:pt x="115" y="54"/>
                </a:lnTo>
                <a:close/>
              </a:path>
            </a:pathLst>
          </a:custGeom>
          <a:noFill/>
          <a:ln w="2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80" name="Freeform 256"/>
          <p:cNvSpPr>
            <a:spLocks/>
          </p:cNvSpPr>
          <p:nvPr/>
        </p:nvSpPr>
        <p:spPr bwMode="auto">
          <a:xfrm>
            <a:off x="3732213" y="3798888"/>
            <a:ext cx="266700" cy="123825"/>
          </a:xfrm>
          <a:custGeom>
            <a:avLst/>
            <a:gdLst/>
            <a:ahLst/>
            <a:cxnLst>
              <a:cxn ang="0">
                <a:pos x="17" y="78"/>
              </a:cxn>
              <a:cxn ang="0">
                <a:pos x="0" y="74"/>
              </a:cxn>
              <a:cxn ang="0">
                <a:pos x="10" y="60"/>
              </a:cxn>
              <a:cxn ang="0">
                <a:pos x="5" y="52"/>
              </a:cxn>
              <a:cxn ang="0">
                <a:pos x="24" y="48"/>
              </a:cxn>
              <a:cxn ang="0">
                <a:pos x="26" y="26"/>
              </a:cxn>
              <a:cxn ang="0">
                <a:pos x="12" y="8"/>
              </a:cxn>
              <a:cxn ang="0">
                <a:pos x="17" y="5"/>
              </a:cxn>
              <a:cxn ang="0">
                <a:pos x="22" y="15"/>
              </a:cxn>
              <a:cxn ang="0">
                <a:pos x="36" y="19"/>
              </a:cxn>
              <a:cxn ang="0">
                <a:pos x="55" y="10"/>
              </a:cxn>
              <a:cxn ang="0">
                <a:pos x="81" y="15"/>
              </a:cxn>
              <a:cxn ang="0">
                <a:pos x="130" y="12"/>
              </a:cxn>
              <a:cxn ang="0">
                <a:pos x="152" y="0"/>
              </a:cxn>
              <a:cxn ang="0">
                <a:pos x="168" y="41"/>
              </a:cxn>
              <a:cxn ang="0">
                <a:pos x="168" y="50"/>
              </a:cxn>
              <a:cxn ang="0">
                <a:pos x="154" y="55"/>
              </a:cxn>
              <a:cxn ang="0">
                <a:pos x="126" y="64"/>
              </a:cxn>
              <a:cxn ang="0">
                <a:pos x="123" y="50"/>
              </a:cxn>
              <a:cxn ang="0">
                <a:pos x="107" y="43"/>
              </a:cxn>
              <a:cxn ang="0">
                <a:pos x="109" y="38"/>
              </a:cxn>
              <a:cxn ang="0">
                <a:pos x="85" y="52"/>
              </a:cxn>
              <a:cxn ang="0">
                <a:pos x="76" y="41"/>
              </a:cxn>
              <a:cxn ang="0">
                <a:pos x="59" y="36"/>
              </a:cxn>
              <a:cxn ang="0">
                <a:pos x="52" y="50"/>
              </a:cxn>
              <a:cxn ang="0">
                <a:pos x="48" y="52"/>
              </a:cxn>
              <a:cxn ang="0">
                <a:pos x="50" y="60"/>
              </a:cxn>
              <a:cxn ang="0">
                <a:pos x="33" y="60"/>
              </a:cxn>
              <a:cxn ang="0">
                <a:pos x="36" y="69"/>
              </a:cxn>
              <a:cxn ang="0">
                <a:pos x="19" y="71"/>
              </a:cxn>
              <a:cxn ang="0">
                <a:pos x="17" y="78"/>
              </a:cxn>
            </a:cxnLst>
            <a:rect l="0" t="0" r="r" b="b"/>
            <a:pathLst>
              <a:path w="168" h="78">
                <a:moveTo>
                  <a:pt x="17" y="78"/>
                </a:moveTo>
                <a:lnTo>
                  <a:pt x="0" y="74"/>
                </a:lnTo>
                <a:lnTo>
                  <a:pt x="10" y="60"/>
                </a:lnTo>
                <a:lnTo>
                  <a:pt x="5" y="52"/>
                </a:lnTo>
                <a:lnTo>
                  <a:pt x="24" y="48"/>
                </a:lnTo>
                <a:lnTo>
                  <a:pt x="26" y="26"/>
                </a:lnTo>
                <a:lnTo>
                  <a:pt x="12" y="8"/>
                </a:lnTo>
                <a:lnTo>
                  <a:pt x="17" y="5"/>
                </a:lnTo>
                <a:lnTo>
                  <a:pt x="22" y="15"/>
                </a:lnTo>
                <a:lnTo>
                  <a:pt x="36" y="19"/>
                </a:lnTo>
                <a:lnTo>
                  <a:pt x="55" y="10"/>
                </a:lnTo>
                <a:lnTo>
                  <a:pt x="81" y="15"/>
                </a:lnTo>
                <a:lnTo>
                  <a:pt x="130" y="12"/>
                </a:lnTo>
                <a:lnTo>
                  <a:pt x="152" y="0"/>
                </a:lnTo>
                <a:lnTo>
                  <a:pt x="168" y="41"/>
                </a:lnTo>
                <a:lnTo>
                  <a:pt x="168" y="50"/>
                </a:lnTo>
                <a:lnTo>
                  <a:pt x="154" y="55"/>
                </a:lnTo>
                <a:lnTo>
                  <a:pt x="126" y="64"/>
                </a:lnTo>
                <a:lnTo>
                  <a:pt x="123" y="50"/>
                </a:lnTo>
                <a:lnTo>
                  <a:pt x="107" y="43"/>
                </a:lnTo>
                <a:lnTo>
                  <a:pt x="109" y="38"/>
                </a:lnTo>
                <a:lnTo>
                  <a:pt x="85" y="52"/>
                </a:lnTo>
                <a:lnTo>
                  <a:pt x="76" y="41"/>
                </a:lnTo>
                <a:lnTo>
                  <a:pt x="59" y="36"/>
                </a:lnTo>
                <a:lnTo>
                  <a:pt x="52" y="50"/>
                </a:lnTo>
                <a:lnTo>
                  <a:pt x="48" y="52"/>
                </a:lnTo>
                <a:lnTo>
                  <a:pt x="50" y="60"/>
                </a:lnTo>
                <a:lnTo>
                  <a:pt x="33" y="60"/>
                </a:lnTo>
                <a:lnTo>
                  <a:pt x="36" y="69"/>
                </a:lnTo>
                <a:lnTo>
                  <a:pt x="19" y="71"/>
                </a:lnTo>
                <a:lnTo>
                  <a:pt x="17" y="78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81" name="Freeform 257"/>
          <p:cNvSpPr>
            <a:spLocks/>
          </p:cNvSpPr>
          <p:nvPr/>
        </p:nvSpPr>
        <p:spPr bwMode="auto">
          <a:xfrm>
            <a:off x="3732213" y="3798888"/>
            <a:ext cx="266700" cy="123825"/>
          </a:xfrm>
          <a:custGeom>
            <a:avLst/>
            <a:gdLst/>
            <a:ahLst/>
            <a:cxnLst>
              <a:cxn ang="0">
                <a:pos x="17" y="78"/>
              </a:cxn>
              <a:cxn ang="0">
                <a:pos x="0" y="74"/>
              </a:cxn>
              <a:cxn ang="0">
                <a:pos x="10" y="60"/>
              </a:cxn>
              <a:cxn ang="0">
                <a:pos x="5" y="52"/>
              </a:cxn>
              <a:cxn ang="0">
                <a:pos x="24" y="48"/>
              </a:cxn>
              <a:cxn ang="0">
                <a:pos x="26" y="26"/>
              </a:cxn>
              <a:cxn ang="0">
                <a:pos x="12" y="8"/>
              </a:cxn>
              <a:cxn ang="0">
                <a:pos x="17" y="5"/>
              </a:cxn>
              <a:cxn ang="0">
                <a:pos x="22" y="15"/>
              </a:cxn>
              <a:cxn ang="0">
                <a:pos x="36" y="19"/>
              </a:cxn>
              <a:cxn ang="0">
                <a:pos x="55" y="10"/>
              </a:cxn>
              <a:cxn ang="0">
                <a:pos x="81" y="15"/>
              </a:cxn>
              <a:cxn ang="0">
                <a:pos x="130" y="12"/>
              </a:cxn>
              <a:cxn ang="0">
                <a:pos x="152" y="0"/>
              </a:cxn>
              <a:cxn ang="0">
                <a:pos x="168" y="41"/>
              </a:cxn>
              <a:cxn ang="0">
                <a:pos x="168" y="50"/>
              </a:cxn>
              <a:cxn ang="0">
                <a:pos x="154" y="55"/>
              </a:cxn>
              <a:cxn ang="0">
                <a:pos x="126" y="64"/>
              </a:cxn>
              <a:cxn ang="0">
                <a:pos x="123" y="50"/>
              </a:cxn>
              <a:cxn ang="0">
                <a:pos x="107" y="43"/>
              </a:cxn>
              <a:cxn ang="0">
                <a:pos x="109" y="38"/>
              </a:cxn>
              <a:cxn ang="0">
                <a:pos x="85" y="52"/>
              </a:cxn>
              <a:cxn ang="0">
                <a:pos x="76" y="41"/>
              </a:cxn>
              <a:cxn ang="0">
                <a:pos x="59" y="36"/>
              </a:cxn>
              <a:cxn ang="0">
                <a:pos x="52" y="50"/>
              </a:cxn>
              <a:cxn ang="0">
                <a:pos x="48" y="52"/>
              </a:cxn>
              <a:cxn ang="0">
                <a:pos x="50" y="60"/>
              </a:cxn>
              <a:cxn ang="0">
                <a:pos x="33" y="60"/>
              </a:cxn>
              <a:cxn ang="0">
                <a:pos x="36" y="69"/>
              </a:cxn>
              <a:cxn ang="0">
                <a:pos x="19" y="71"/>
              </a:cxn>
              <a:cxn ang="0">
                <a:pos x="17" y="78"/>
              </a:cxn>
            </a:cxnLst>
            <a:rect l="0" t="0" r="r" b="b"/>
            <a:pathLst>
              <a:path w="168" h="78">
                <a:moveTo>
                  <a:pt x="17" y="78"/>
                </a:moveTo>
                <a:lnTo>
                  <a:pt x="0" y="74"/>
                </a:lnTo>
                <a:lnTo>
                  <a:pt x="10" y="60"/>
                </a:lnTo>
                <a:lnTo>
                  <a:pt x="5" y="52"/>
                </a:lnTo>
                <a:lnTo>
                  <a:pt x="24" y="48"/>
                </a:lnTo>
                <a:lnTo>
                  <a:pt x="26" y="26"/>
                </a:lnTo>
                <a:lnTo>
                  <a:pt x="12" y="8"/>
                </a:lnTo>
                <a:lnTo>
                  <a:pt x="17" y="5"/>
                </a:lnTo>
                <a:lnTo>
                  <a:pt x="22" y="15"/>
                </a:lnTo>
                <a:lnTo>
                  <a:pt x="36" y="19"/>
                </a:lnTo>
                <a:lnTo>
                  <a:pt x="55" y="10"/>
                </a:lnTo>
                <a:lnTo>
                  <a:pt x="81" y="15"/>
                </a:lnTo>
                <a:lnTo>
                  <a:pt x="130" y="12"/>
                </a:lnTo>
                <a:lnTo>
                  <a:pt x="152" y="0"/>
                </a:lnTo>
                <a:lnTo>
                  <a:pt x="168" y="41"/>
                </a:lnTo>
                <a:lnTo>
                  <a:pt x="168" y="50"/>
                </a:lnTo>
                <a:lnTo>
                  <a:pt x="154" y="55"/>
                </a:lnTo>
                <a:lnTo>
                  <a:pt x="126" y="64"/>
                </a:lnTo>
                <a:lnTo>
                  <a:pt x="123" y="50"/>
                </a:lnTo>
                <a:lnTo>
                  <a:pt x="107" y="43"/>
                </a:lnTo>
                <a:lnTo>
                  <a:pt x="109" y="38"/>
                </a:lnTo>
                <a:lnTo>
                  <a:pt x="85" y="52"/>
                </a:lnTo>
                <a:lnTo>
                  <a:pt x="76" y="41"/>
                </a:lnTo>
                <a:lnTo>
                  <a:pt x="59" y="36"/>
                </a:lnTo>
                <a:lnTo>
                  <a:pt x="52" y="50"/>
                </a:lnTo>
                <a:lnTo>
                  <a:pt x="48" y="52"/>
                </a:lnTo>
                <a:lnTo>
                  <a:pt x="50" y="60"/>
                </a:lnTo>
                <a:lnTo>
                  <a:pt x="33" y="60"/>
                </a:lnTo>
                <a:lnTo>
                  <a:pt x="36" y="69"/>
                </a:lnTo>
                <a:lnTo>
                  <a:pt x="19" y="71"/>
                </a:lnTo>
                <a:lnTo>
                  <a:pt x="17" y="78"/>
                </a:lnTo>
                <a:close/>
              </a:path>
            </a:pathLst>
          </a:custGeom>
          <a:noFill/>
          <a:ln w="2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82" name="Freeform 258"/>
          <p:cNvSpPr>
            <a:spLocks noEditPoints="1"/>
          </p:cNvSpPr>
          <p:nvPr/>
        </p:nvSpPr>
        <p:spPr bwMode="auto">
          <a:xfrm>
            <a:off x="3443288" y="3619501"/>
            <a:ext cx="349250" cy="465138"/>
          </a:xfrm>
          <a:custGeom>
            <a:avLst/>
            <a:gdLst/>
            <a:ahLst/>
            <a:cxnLst>
              <a:cxn ang="0">
                <a:pos x="185" y="31"/>
              </a:cxn>
              <a:cxn ang="0">
                <a:pos x="171" y="36"/>
              </a:cxn>
              <a:cxn ang="0">
                <a:pos x="168" y="38"/>
              </a:cxn>
              <a:cxn ang="0">
                <a:pos x="187" y="38"/>
              </a:cxn>
              <a:cxn ang="0">
                <a:pos x="182" y="36"/>
              </a:cxn>
              <a:cxn ang="0">
                <a:pos x="192" y="40"/>
              </a:cxn>
              <a:cxn ang="0">
                <a:pos x="197" y="12"/>
              </a:cxn>
              <a:cxn ang="0">
                <a:pos x="220" y="12"/>
              </a:cxn>
              <a:cxn ang="0">
                <a:pos x="211" y="21"/>
              </a:cxn>
              <a:cxn ang="0">
                <a:pos x="204" y="28"/>
              </a:cxn>
              <a:cxn ang="0">
                <a:pos x="5" y="236"/>
              </a:cxn>
              <a:cxn ang="0">
                <a:pos x="60" y="198"/>
              </a:cxn>
              <a:cxn ang="0">
                <a:pos x="97" y="165"/>
              </a:cxn>
              <a:cxn ang="0">
                <a:pos x="130" y="139"/>
              </a:cxn>
              <a:cxn ang="0">
                <a:pos x="166" y="121"/>
              </a:cxn>
              <a:cxn ang="0">
                <a:pos x="187" y="116"/>
              </a:cxn>
              <a:cxn ang="0">
                <a:pos x="199" y="118"/>
              </a:cxn>
              <a:cxn ang="0">
                <a:pos x="208" y="139"/>
              </a:cxn>
              <a:cxn ang="0">
                <a:pos x="187" y="165"/>
              </a:cxn>
              <a:cxn ang="0">
                <a:pos x="182" y="187"/>
              </a:cxn>
              <a:cxn ang="0">
                <a:pos x="135" y="201"/>
              </a:cxn>
              <a:cxn ang="0">
                <a:pos x="128" y="220"/>
              </a:cxn>
              <a:cxn ang="0">
                <a:pos x="97" y="220"/>
              </a:cxn>
              <a:cxn ang="0">
                <a:pos x="74" y="222"/>
              </a:cxn>
              <a:cxn ang="0">
                <a:pos x="62" y="239"/>
              </a:cxn>
              <a:cxn ang="0">
                <a:pos x="45" y="265"/>
              </a:cxn>
              <a:cxn ang="0">
                <a:pos x="41" y="274"/>
              </a:cxn>
              <a:cxn ang="0">
                <a:pos x="36" y="293"/>
              </a:cxn>
              <a:cxn ang="0">
                <a:pos x="17" y="293"/>
              </a:cxn>
              <a:cxn ang="0">
                <a:pos x="17" y="272"/>
              </a:cxn>
              <a:cxn ang="0">
                <a:pos x="0" y="262"/>
              </a:cxn>
              <a:cxn ang="0">
                <a:pos x="5" y="236"/>
              </a:cxn>
            </a:cxnLst>
            <a:rect l="0" t="0" r="r" b="b"/>
            <a:pathLst>
              <a:path w="220" h="293">
                <a:moveTo>
                  <a:pt x="175" y="33"/>
                </a:moveTo>
                <a:lnTo>
                  <a:pt x="185" y="31"/>
                </a:lnTo>
                <a:lnTo>
                  <a:pt x="178" y="40"/>
                </a:lnTo>
                <a:lnTo>
                  <a:pt x="171" y="36"/>
                </a:lnTo>
                <a:lnTo>
                  <a:pt x="173" y="45"/>
                </a:lnTo>
                <a:lnTo>
                  <a:pt x="168" y="38"/>
                </a:lnTo>
                <a:lnTo>
                  <a:pt x="175" y="33"/>
                </a:lnTo>
                <a:close/>
                <a:moveTo>
                  <a:pt x="187" y="38"/>
                </a:moveTo>
                <a:lnTo>
                  <a:pt x="182" y="45"/>
                </a:lnTo>
                <a:lnTo>
                  <a:pt x="182" y="36"/>
                </a:lnTo>
                <a:lnTo>
                  <a:pt x="187" y="33"/>
                </a:lnTo>
                <a:lnTo>
                  <a:pt x="192" y="40"/>
                </a:lnTo>
                <a:lnTo>
                  <a:pt x="187" y="38"/>
                </a:lnTo>
                <a:close/>
                <a:moveTo>
                  <a:pt x="197" y="12"/>
                </a:moveTo>
                <a:lnTo>
                  <a:pt x="208" y="0"/>
                </a:lnTo>
                <a:lnTo>
                  <a:pt x="220" y="12"/>
                </a:lnTo>
                <a:lnTo>
                  <a:pt x="218" y="21"/>
                </a:lnTo>
                <a:lnTo>
                  <a:pt x="211" y="21"/>
                </a:lnTo>
                <a:lnTo>
                  <a:pt x="215" y="26"/>
                </a:lnTo>
                <a:lnTo>
                  <a:pt x="204" y="28"/>
                </a:lnTo>
                <a:lnTo>
                  <a:pt x="197" y="12"/>
                </a:lnTo>
                <a:close/>
                <a:moveTo>
                  <a:pt x="5" y="236"/>
                </a:moveTo>
                <a:lnTo>
                  <a:pt x="24" y="232"/>
                </a:lnTo>
                <a:lnTo>
                  <a:pt x="60" y="198"/>
                </a:lnTo>
                <a:lnTo>
                  <a:pt x="83" y="184"/>
                </a:lnTo>
                <a:lnTo>
                  <a:pt x="97" y="165"/>
                </a:lnTo>
                <a:lnTo>
                  <a:pt x="123" y="154"/>
                </a:lnTo>
                <a:lnTo>
                  <a:pt x="130" y="139"/>
                </a:lnTo>
                <a:lnTo>
                  <a:pt x="126" y="130"/>
                </a:lnTo>
                <a:lnTo>
                  <a:pt x="166" y="121"/>
                </a:lnTo>
                <a:lnTo>
                  <a:pt x="180" y="109"/>
                </a:lnTo>
                <a:lnTo>
                  <a:pt x="187" y="116"/>
                </a:lnTo>
                <a:lnTo>
                  <a:pt x="206" y="113"/>
                </a:lnTo>
                <a:lnTo>
                  <a:pt x="199" y="118"/>
                </a:lnTo>
                <a:lnTo>
                  <a:pt x="194" y="121"/>
                </a:lnTo>
                <a:lnTo>
                  <a:pt x="208" y="139"/>
                </a:lnTo>
                <a:lnTo>
                  <a:pt x="206" y="161"/>
                </a:lnTo>
                <a:lnTo>
                  <a:pt x="187" y="165"/>
                </a:lnTo>
                <a:lnTo>
                  <a:pt x="192" y="173"/>
                </a:lnTo>
                <a:lnTo>
                  <a:pt x="182" y="187"/>
                </a:lnTo>
                <a:lnTo>
                  <a:pt x="152" y="182"/>
                </a:lnTo>
                <a:lnTo>
                  <a:pt x="135" y="201"/>
                </a:lnTo>
                <a:lnTo>
                  <a:pt x="121" y="208"/>
                </a:lnTo>
                <a:lnTo>
                  <a:pt x="128" y="220"/>
                </a:lnTo>
                <a:lnTo>
                  <a:pt x="109" y="224"/>
                </a:lnTo>
                <a:lnTo>
                  <a:pt x="97" y="220"/>
                </a:lnTo>
                <a:lnTo>
                  <a:pt x="93" y="227"/>
                </a:lnTo>
                <a:lnTo>
                  <a:pt x="74" y="222"/>
                </a:lnTo>
                <a:lnTo>
                  <a:pt x="60" y="234"/>
                </a:lnTo>
                <a:lnTo>
                  <a:pt x="62" y="239"/>
                </a:lnTo>
                <a:lnTo>
                  <a:pt x="57" y="253"/>
                </a:lnTo>
                <a:lnTo>
                  <a:pt x="45" y="265"/>
                </a:lnTo>
                <a:lnTo>
                  <a:pt x="50" y="269"/>
                </a:lnTo>
                <a:lnTo>
                  <a:pt x="41" y="274"/>
                </a:lnTo>
                <a:lnTo>
                  <a:pt x="43" y="284"/>
                </a:lnTo>
                <a:lnTo>
                  <a:pt x="36" y="293"/>
                </a:lnTo>
                <a:lnTo>
                  <a:pt x="31" y="288"/>
                </a:lnTo>
                <a:lnTo>
                  <a:pt x="17" y="293"/>
                </a:lnTo>
                <a:lnTo>
                  <a:pt x="12" y="284"/>
                </a:lnTo>
                <a:lnTo>
                  <a:pt x="17" y="272"/>
                </a:lnTo>
                <a:lnTo>
                  <a:pt x="5" y="272"/>
                </a:lnTo>
                <a:lnTo>
                  <a:pt x="0" y="262"/>
                </a:lnTo>
                <a:lnTo>
                  <a:pt x="10" y="250"/>
                </a:lnTo>
                <a:lnTo>
                  <a:pt x="5" y="236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83" name="Freeform 259"/>
          <p:cNvSpPr>
            <a:spLocks noEditPoints="1"/>
          </p:cNvSpPr>
          <p:nvPr/>
        </p:nvSpPr>
        <p:spPr bwMode="auto">
          <a:xfrm>
            <a:off x="3443288" y="3619501"/>
            <a:ext cx="349250" cy="465138"/>
          </a:xfrm>
          <a:custGeom>
            <a:avLst/>
            <a:gdLst/>
            <a:ahLst/>
            <a:cxnLst>
              <a:cxn ang="0">
                <a:pos x="185" y="31"/>
              </a:cxn>
              <a:cxn ang="0">
                <a:pos x="171" y="36"/>
              </a:cxn>
              <a:cxn ang="0">
                <a:pos x="168" y="38"/>
              </a:cxn>
              <a:cxn ang="0">
                <a:pos x="187" y="38"/>
              </a:cxn>
              <a:cxn ang="0">
                <a:pos x="182" y="36"/>
              </a:cxn>
              <a:cxn ang="0">
                <a:pos x="192" y="40"/>
              </a:cxn>
              <a:cxn ang="0">
                <a:pos x="197" y="12"/>
              </a:cxn>
              <a:cxn ang="0">
                <a:pos x="220" y="12"/>
              </a:cxn>
              <a:cxn ang="0">
                <a:pos x="211" y="21"/>
              </a:cxn>
              <a:cxn ang="0">
                <a:pos x="204" y="28"/>
              </a:cxn>
              <a:cxn ang="0">
                <a:pos x="5" y="236"/>
              </a:cxn>
              <a:cxn ang="0">
                <a:pos x="60" y="198"/>
              </a:cxn>
              <a:cxn ang="0">
                <a:pos x="97" y="165"/>
              </a:cxn>
              <a:cxn ang="0">
                <a:pos x="130" y="139"/>
              </a:cxn>
              <a:cxn ang="0">
                <a:pos x="166" y="121"/>
              </a:cxn>
              <a:cxn ang="0">
                <a:pos x="187" y="116"/>
              </a:cxn>
              <a:cxn ang="0">
                <a:pos x="199" y="118"/>
              </a:cxn>
              <a:cxn ang="0">
                <a:pos x="208" y="139"/>
              </a:cxn>
              <a:cxn ang="0">
                <a:pos x="187" y="165"/>
              </a:cxn>
              <a:cxn ang="0">
                <a:pos x="182" y="187"/>
              </a:cxn>
              <a:cxn ang="0">
                <a:pos x="135" y="201"/>
              </a:cxn>
              <a:cxn ang="0">
                <a:pos x="128" y="220"/>
              </a:cxn>
              <a:cxn ang="0">
                <a:pos x="97" y="220"/>
              </a:cxn>
              <a:cxn ang="0">
                <a:pos x="74" y="222"/>
              </a:cxn>
              <a:cxn ang="0">
                <a:pos x="62" y="239"/>
              </a:cxn>
              <a:cxn ang="0">
                <a:pos x="45" y="265"/>
              </a:cxn>
              <a:cxn ang="0">
                <a:pos x="41" y="274"/>
              </a:cxn>
              <a:cxn ang="0">
                <a:pos x="36" y="293"/>
              </a:cxn>
              <a:cxn ang="0">
                <a:pos x="17" y="293"/>
              </a:cxn>
              <a:cxn ang="0">
                <a:pos x="17" y="272"/>
              </a:cxn>
              <a:cxn ang="0">
                <a:pos x="0" y="262"/>
              </a:cxn>
              <a:cxn ang="0">
                <a:pos x="5" y="236"/>
              </a:cxn>
            </a:cxnLst>
            <a:rect l="0" t="0" r="r" b="b"/>
            <a:pathLst>
              <a:path w="220" h="293">
                <a:moveTo>
                  <a:pt x="175" y="33"/>
                </a:moveTo>
                <a:lnTo>
                  <a:pt x="185" y="31"/>
                </a:lnTo>
                <a:lnTo>
                  <a:pt x="178" y="40"/>
                </a:lnTo>
                <a:lnTo>
                  <a:pt x="171" y="36"/>
                </a:lnTo>
                <a:lnTo>
                  <a:pt x="173" y="45"/>
                </a:lnTo>
                <a:lnTo>
                  <a:pt x="168" y="38"/>
                </a:lnTo>
                <a:lnTo>
                  <a:pt x="175" y="33"/>
                </a:lnTo>
                <a:close/>
                <a:moveTo>
                  <a:pt x="187" y="38"/>
                </a:moveTo>
                <a:lnTo>
                  <a:pt x="182" y="45"/>
                </a:lnTo>
                <a:lnTo>
                  <a:pt x="182" y="36"/>
                </a:lnTo>
                <a:lnTo>
                  <a:pt x="187" y="33"/>
                </a:lnTo>
                <a:lnTo>
                  <a:pt x="192" y="40"/>
                </a:lnTo>
                <a:lnTo>
                  <a:pt x="187" y="38"/>
                </a:lnTo>
                <a:close/>
                <a:moveTo>
                  <a:pt x="197" y="12"/>
                </a:moveTo>
                <a:lnTo>
                  <a:pt x="208" y="0"/>
                </a:lnTo>
                <a:lnTo>
                  <a:pt x="220" y="12"/>
                </a:lnTo>
                <a:lnTo>
                  <a:pt x="218" y="21"/>
                </a:lnTo>
                <a:lnTo>
                  <a:pt x="211" y="21"/>
                </a:lnTo>
                <a:lnTo>
                  <a:pt x="215" y="26"/>
                </a:lnTo>
                <a:lnTo>
                  <a:pt x="204" y="28"/>
                </a:lnTo>
                <a:lnTo>
                  <a:pt x="197" y="12"/>
                </a:lnTo>
                <a:close/>
                <a:moveTo>
                  <a:pt x="5" y="236"/>
                </a:moveTo>
                <a:lnTo>
                  <a:pt x="24" y="232"/>
                </a:lnTo>
                <a:lnTo>
                  <a:pt x="60" y="198"/>
                </a:lnTo>
                <a:lnTo>
                  <a:pt x="83" y="184"/>
                </a:lnTo>
                <a:lnTo>
                  <a:pt x="97" y="165"/>
                </a:lnTo>
                <a:lnTo>
                  <a:pt x="123" y="154"/>
                </a:lnTo>
                <a:lnTo>
                  <a:pt x="130" y="139"/>
                </a:lnTo>
                <a:lnTo>
                  <a:pt x="126" y="130"/>
                </a:lnTo>
                <a:lnTo>
                  <a:pt x="166" y="121"/>
                </a:lnTo>
                <a:lnTo>
                  <a:pt x="180" y="109"/>
                </a:lnTo>
                <a:lnTo>
                  <a:pt x="187" y="116"/>
                </a:lnTo>
                <a:lnTo>
                  <a:pt x="206" y="113"/>
                </a:lnTo>
                <a:lnTo>
                  <a:pt x="199" y="118"/>
                </a:lnTo>
                <a:lnTo>
                  <a:pt x="194" y="121"/>
                </a:lnTo>
                <a:lnTo>
                  <a:pt x="208" y="139"/>
                </a:lnTo>
                <a:lnTo>
                  <a:pt x="206" y="161"/>
                </a:lnTo>
                <a:lnTo>
                  <a:pt x="187" y="165"/>
                </a:lnTo>
                <a:lnTo>
                  <a:pt x="192" y="173"/>
                </a:lnTo>
                <a:lnTo>
                  <a:pt x="182" y="187"/>
                </a:lnTo>
                <a:lnTo>
                  <a:pt x="152" y="182"/>
                </a:lnTo>
                <a:lnTo>
                  <a:pt x="135" y="201"/>
                </a:lnTo>
                <a:lnTo>
                  <a:pt x="121" y="208"/>
                </a:lnTo>
                <a:lnTo>
                  <a:pt x="128" y="220"/>
                </a:lnTo>
                <a:lnTo>
                  <a:pt x="109" y="224"/>
                </a:lnTo>
                <a:lnTo>
                  <a:pt x="97" y="220"/>
                </a:lnTo>
                <a:lnTo>
                  <a:pt x="93" y="227"/>
                </a:lnTo>
                <a:lnTo>
                  <a:pt x="74" y="222"/>
                </a:lnTo>
                <a:lnTo>
                  <a:pt x="60" y="234"/>
                </a:lnTo>
                <a:lnTo>
                  <a:pt x="62" y="239"/>
                </a:lnTo>
                <a:lnTo>
                  <a:pt x="57" y="253"/>
                </a:lnTo>
                <a:lnTo>
                  <a:pt x="45" y="265"/>
                </a:lnTo>
                <a:lnTo>
                  <a:pt x="50" y="269"/>
                </a:lnTo>
                <a:lnTo>
                  <a:pt x="41" y="274"/>
                </a:lnTo>
                <a:lnTo>
                  <a:pt x="43" y="284"/>
                </a:lnTo>
                <a:lnTo>
                  <a:pt x="36" y="293"/>
                </a:lnTo>
                <a:lnTo>
                  <a:pt x="31" y="288"/>
                </a:lnTo>
                <a:lnTo>
                  <a:pt x="17" y="293"/>
                </a:lnTo>
                <a:lnTo>
                  <a:pt x="12" y="284"/>
                </a:lnTo>
                <a:lnTo>
                  <a:pt x="17" y="272"/>
                </a:lnTo>
                <a:lnTo>
                  <a:pt x="5" y="272"/>
                </a:lnTo>
                <a:lnTo>
                  <a:pt x="0" y="262"/>
                </a:lnTo>
                <a:lnTo>
                  <a:pt x="10" y="250"/>
                </a:lnTo>
                <a:lnTo>
                  <a:pt x="5" y="236"/>
                </a:lnTo>
                <a:close/>
              </a:path>
            </a:pathLst>
          </a:custGeom>
          <a:noFill/>
          <a:ln w="2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84" name="Freeform 260"/>
          <p:cNvSpPr>
            <a:spLocks/>
          </p:cNvSpPr>
          <p:nvPr/>
        </p:nvSpPr>
        <p:spPr bwMode="auto">
          <a:xfrm>
            <a:off x="3759200" y="3856038"/>
            <a:ext cx="220663" cy="217488"/>
          </a:xfrm>
          <a:custGeom>
            <a:avLst/>
            <a:gdLst/>
            <a:ahLst/>
            <a:cxnLst>
              <a:cxn ang="0">
                <a:pos x="137" y="19"/>
              </a:cxn>
              <a:cxn ang="0">
                <a:pos x="139" y="33"/>
              </a:cxn>
              <a:cxn ang="0">
                <a:pos x="120" y="52"/>
              </a:cxn>
              <a:cxn ang="0">
                <a:pos x="123" y="68"/>
              </a:cxn>
              <a:cxn ang="0">
                <a:pos x="118" y="75"/>
              </a:cxn>
              <a:cxn ang="0">
                <a:pos x="128" y="90"/>
              </a:cxn>
              <a:cxn ang="0">
                <a:pos x="125" y="97"/>
              </a:cxn>
              <a:cxn ang="0">
                <a:pos x="109" y="92"/>
              </a:cxn>
              <a:cxn ang="0">
                <a:pos x="116" y="99"/>
              </a:cxn>
              <a:cxn ang="0">
                <a:pos x="102" y="116"/>
              </a:cxn>
              <a:cxn ang="0">
                <a:pos x="80" y="113"/>
              </a:cxn>
              <a:cxn ang="0">
                <a:pos x="92" y="116"/>
              </a:cxn>
              <a:cxn ang="0">
                <a:pos x="85" y="125"/>
              </a:cxn>
              <a:cxn ang="0">
                <a:pos x="80" y="123"/>
              </a:cxn>
              <a:cxn ang="0">
                <a:pos x="78" y="135"/>
              </a:cxn>
              <a:cxn ang="0">
                <a:pos x="64" y="130"/>
              </a:cxn>
              <a:cxn ang="0">
                <a:pos x="59" y="137"/>
              </a:cxn>
              <a:cxn ang="0">
                <a:pos x="54" y="123"/>
              </a:cxn>
              <a:cxn ang="0">
                <a:pos x="54" y="130"/>
              </a:cxn>
              <a:cxn ang="0">
                <a:pos x="45" y="120"/>
              </a:cxn>
              <a:cxn ang="0">
                <a:pos x="35" y="130"/>
              </a:cxn>
              <a:cxn ang="0">
                <a:pos x="24" y="123"/>
              </a:cxn>
              <a:cxn ang="0">
                <a:pos x="28" y="132"/>
              </a:cxn>
              <a:cxn ang="0">
                <a:pos x="19" y="127"/>
              </a:cxn>
              <a:cxn ang="0">
                <a:pos x="9" y="90"/>
              </a:cxn>
              <a:cxn ang="0">
                <a:pos x="12" y="78"/>
              </a:cxn>
              <a:cxn ang="0">
                <a:pos x="2" y="66"/>
              </a:cxn>
              <a:cxn ang="0">
                <a:pos x="7" y="49"/>
              </a:cxn>
              <a:cxn ang="0">
                <a:pos x="0" y="42"/>
              </a:cxn>
              <a:cxn ang="0">
                <a:pos x="2" y="35"/>
              </a:cxn>
              <a:cxn ang="0">
                <a:pos x="19" y="33"/>
              </a:cxn>
              <a:cxn ang="0">
                <a:pos x="16" y="24"/>
              </a:cxn>
              <a:cxn ang="0">
                <a:pos x="33" y="24"/>
              </a:cxn>
              <a:cxn ang="0">
                <a:pos x="31" y="16"/>
              </a:cxn>
              <a:cxn ang="0">
                <a:pos x="35" y="14"/>
              </a:cxn>
              <a:cxn ang="0">
                <a:pos x="42" y="0"/>
              </a:cxn>
              <a:cxn ang="0">
                <a:pos x="59" y="5"/>
              </a:cxn>
              <a:cxn ang="0">
                <a:pos x="68" y="16"/>
              </a:cxn>
              <a:cxn ang="0">
                <a:pos x="92" y="2"/>
              </a:cxn>
              <a:cxn ang="0">
                <a:pos x="90" y="7"/>
              </a:cxn>
              <a:cxn ang="0">
                <a:pos x="106" y="14"/>
              </a:cxn>
              <a:cxn ang="0">
                <a:pos x="109" y="28"/>
              </a:cxn>
              <a:cxn ang="0">
                <a:pos x="137" y="19"/>
              </a:cxn>
            </a:cxnLst>
            <a:rect l="0" t="0" r="r" b="b"/>
            <a:pathLst>
              <a:path w="139" h="137">
                <a:moveTo>
                  <a:pt x="137" y="19"/>
                </a:moveTo>
                <a:lnTo>
                  <a:pt x="139" y="33"/>
                </a:lnTo>
                <a:lnTo>
                  <a:pt x="120" y="52"/>
                </a:lnTo>
                <a:lnTo>
                  <a:pt x="123" y="68"/>
                </a:lnTo>
                <a:lnTo>
                  <a:pt x="118" y="75"/>
                </a:lnTo>
                <a:lnTo>
                  <a:pt x="128" y="90"/>
                </a:lnTo>
                <a:lnTo>
                  <a:pt x="125" y="97"/>
                </a:lnTo>
                <a:lnTo>
                  <a:pt x="109" y="92"/>
                </a:lnTo>
                <a:lnTo>
                  <a:pt x="116" y="99"/>
                </a:lnTo>
                <a:lnTo>
                  <a:pt x="102" y="116"/>
                </a:lnTo>
                <a:lnTo>
                  <a:pt x="80" y="113"/>
                </a:lnTo>
                <a:lnTo>
                  <a:pt x="92" y="116"/>
                </a:lnTo>
                <a:lnTo>
                  <a:pt x="85" y="125"/>
                </a:lnTo>
                <a:lnTo>
                  <a:pt x="80" y="123"/>
                </a:lnTo>
                <a:lnTo>
                  <a:pt x="78" y="135"/>
                </a:lnTo>
                <a:lnTo>
                  <a:pt x="64" y="130"/>
                </a:lnTo>
                <a:lnTo>
                  <a:pt x="59" y="137"/>
                </a:lnTo>
                <a:lnTo>
                  <a:pt x="54" y="123"/>
                </a:lnTo>
                <a:lnTo>
                  <a:pt x="54" y="130"/>
                </a:lnTo>
                <a:lnTo>
                  <a:pt x="45" y="120"/>
                </a:lnTo>
                <a:lnTo>
                  <a:pt x="35" y="130"/>
                </a:lnTo>
                <a:lnTo>
                  <a:pt x="24" y="123"/>
                </a:lnTo>
                <a:lnTo>
                  <a:pt x="28" y="132"/>
                </a:lnTo>
                <a:lnTo>
                  <a:pt x="19" y="127"/>
                </a:lnTo>
                <a:lnTo>
                  <a:pt x="9" y="90"/>
                </a:lnTo>
                <a:lnTo>
                  <a:pt x="12" y="78"/>
                </a:lnTo>
                <a:lnTo>
                  <a:pt x="2" y="66"/>
                </a:lnTo>
                <a:lnTo>
                  <a:pt x="7" y="49"/>
                </a:lnTo>
                <a:lnTo>
                  <a:pt x="0" y="42"/>
                </a:lnTo>
                <a:lnTo>
                  <a:pt x="2" y="35"/>
                </a:lnTo>
                <a:lnTo>
                  <a:pt x="19" y="33"/>
                </a:lnTo>
                <a:lnTo>
                  <a:pt x="16" y="24"/>
                </a:lnTo>
                <a:lnTo>
                  <a:pt x="33" y="24"/>
                </a:lnTo>
                <a:lnTo>
                  <a:pt x="31" y="16"/>
                </a:lnTo>
                <a:lnTo>
                  <a:pt x="35" y="14"/>
                </a:lnTo>
                <a:lnTo>
                  <a:pt x="42" y="0"/>
                </a:lnTo>
                <a:lnTo>
                  <a:pt x="59" y="5"/>
                </a:lnTo>
                <a:lnTo>
                  <a:pt x="68" y="16"/>
                </a:lnTo>
                <a:lnTo>
                  <a:pt x="92" y="2"/>
                </a:lnTo>
                <a:lnTo>
                  <a:pt x="90" y="7"/>
                </a:lnTo>
                <a:lnTo>
                  <a:pt x="106" y="14"/>
                </a:lnTo>
                <a:lnTo>
                  <a:pt x="109" y="28"/>
                </a:lnTo>
                <a:lnTo>
                  <a:pt x="137" y="19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85" name="Freeform 261"/>
          <p:cNvSpPr>
            <a:spLocks/>
          </p:cNvSpPr>
          <p:nvPr/>
        </p:nvSpPr>
        <p:spPr bwMode="auto">
          <a:xfrm>
            <a:off x="3759200" y="3856038"/>
            <a:ext cx="220663" cy="217488"/>
          </a:xfrm>
          <a:custGeom>
            <a:avLst/>
            <a:gdLst/>
            <a:ahLst/>
            <a:cxnLst>
              <a:cxn ang="0">
                <a:pos x="137" y="19"/>
              </a:cxn>
              <a:cxn ang="0">
                <a:pos x="139" y="33"/>
              </a:cxn>
              <a:cxn ang="0">
                <a:pos x="120" y="52"/>
              </a:cxn>
              <a:cxn ang="0">
                <a:pos x="123" y="68"/>
              </a:cxn>
              <a:cxn ang="0">
                <a:pos x="118" y="75"/>
              </a:cxn>
              <a:cxn ang="0">
                <a:pos x="128" y="90"/>
              </a:cxn>
              <a:cxn ang="0">
                <a:pos x="125" y="97"/>
              </a:cxn>
              <a:cxn ang="0">
                <a:pos x="109" y="92"/>
              </a:cxn>
              <a:cxn ang="0">
                <a:pos x="116" y="99"/>
              </a:cxn>
              <a:cxn ang="0">
                <a:pos x="102" y="116"/>
              </a:cxn>
              <a:cxn ang="0">
                <a:pos x="80" y="113"/>
              </a:cxn>
              <a:cxn ang="0">
                <a:pos x="92" y="116"/>
              </a:cxn>
              <a:cxn ang="0">
                <a:pos x="85" y="125"/>
              </a:cxn>
              <a:cxn ang="0">
                <a:pos x="80" y="123"/>
              </a:cxn>
              <a:cxn ang="0">
                <a:pos x="78" y="135"/>
              </a:cxn>
              <a:cxn ang="0">
                <a:pos x="64" y="130"/>
              </a:cxn>
              <a:cxn ang="0">
                <a:pos x="59" y="137"/>
              </a:cxn>
              <a:cxn ang="0">
                <a:pos x="54" y="123"/>
              </a:cxn>
              <a:cxn ang="0">
                <a:pos x="54" y="130"/>
              </a:cxn>
              <a:cxn ang="0">
                <a:pos x="45" y="120"/>
              </a:cxn>
              <a:cxn ang="0">
                <a:pos x="35" y="130"/>
              </a:cxn>
              <a:cxn ang="0">
                <a:pos x="24" y="123"/>
              </a:cxn>
              <a:cxn ang="0">
                <a:pos x="28" y="132"/>
              </a:cxn>
              <a:cxn ang="0">
                <a:pos x="19" y="127"/>
              </a:cxn>
              <a:cxn ang="0">
                <a:pos x="9" y="90"/>
              </a:cxn>
              <a:cxn ang="0">
                <a:pos x="12" y="78"/>
              </a:cxn>
              <a:cxn ang="0">
                <a:pos x="2" y="66"/>
              </a:cxn>
              <a:cxn ang="0">
                <a:pos x="7" y="49"/>
              </a:cxn>
              <a:cxn ang="0">
                <a:pos x="0" y="42"/>
              </a:cxn>
              <a:cxn ang="0">
                <a:pos x="2" y="35"/>
              </a:cxn>
              <a:cxn ang="0">
                <a:pos x="19" y="33"/>
              </a:cxn>
              <a:cxn ang="0">
                <a:pos x="16" y="24"/>
              </a:cxn>
              <a:cxn ang="0">
                <a:pos x="33" y="24"/>
              </a:cxn>
              <a:cxn ang="0">
                <a:pos x="31" y="16"/>
              </a:cxn>
              <a:cxn ang="0">
                <a:pos x="35" y="14"/>
              </a:cxn>
              <a:cxn ang="0">
                <a:pos x="42" y="0"/>
              </a:cxn>
              <a:cxn ang="0">
                <a:pos x="59" y="5"/>
              </a:cxn>
              <a:cxn ang="0">
                <a:pos x="68" y="16"/>
              </a:cxn>
              <a:cxn ang="0">
                <a:pos x="92" y="2"/>
              </a:cxn>
              <a:cxn ang="0">
                <a:pos x="90" y="7"/>
              </a:cxn>
              <a:cxn ang="0">
                <a:pos x="106" y="14"/>
              </a:cxn>
              <a:cxn ang="0">
                <a:pos x="109" y="28"/>
              </a:cxn>
              <a:cxn ang="0">
                <a:pos x="137" y="19"/>
              </a:cxn>
            </a:cxnLst>
            <a:rect l="0" t="0" r="r" b="b"/>
            <a:pathLst>
              <a:path w="139" h="137">
                <a:moveTo>
                  <a:pt x="137" y="19"/>
                </a:moveTo>
                <a:lnTo>
                  <a:pt x="139" y="33"/>
                </a:lnTo>
                <a:lnTo>
                  <a:pt x="120" y="52"/>
                </a:lnTo>
                <a:lnTo>
                  <a:pt x="123" y="68"/>
                </a:lnTo>
                <a:lnTo>
                  <a:pt x="118" y="75"/>
                </a:lnTo>
                <a:lnTo>
                  <a:pt x="128" y="90"/>
                </a:lnTo>
                <a:lnTo>
                  <a:pt x="125" y="97"/>
                </a:lnTo>
                <a:lnTo>
                  <a:pt x="109" y="92"/>
                </a:lnTo>
                <a:lnTo>
                  <a:pt x="116" y="99"/>
                </a:lnTo>
                <a:lnTo>
                  <a:pt x="102" y="116"/>
                </a:lnTo>
                <a:lnTo>
                  <a:pt x="80" y="113"/>
                </a:lnTo>
                <a:lnTo>
                  <a:pt x="92" y="116"/>
                </a:lnTo>
                <a:lnTo>
                  <a:pt x="85" y="125"/>
                </a:lnTo>
                <a:lnTo>
                  <a:pt x="80" y="123"/>
                </a:lnTo>
                <a:lnTo>
                  <a:pt x="78" y="135"/>
                </a:lnTo>
                <a:lnTo>
                  <a:pt x="64" y="130"/>
                </a:lnTo>
                <a:lnTo>
                  <a:pt x="59" y="137"/>
                </a:lnTo>
                <a:lnTo>
                  <a:pt x="54" y="123"/>
                </a:lnTo>
                <a:lnTo>
                  <a:pt x="54" y="130"/>
                </a:lnTo>
                <a:lnTo>
                  <a:pt x="45" y="120"/>
                </a:lnTo>
                <a:lnTo>
                  <a:pt x="35" y="130"/>
                </a:lnTo>
                <a:lnTo>
                  <a:pt x="24" y="123"/>
                </a:lnTo>
                <a:lnTo>
                  <a:pt x="28" y="132"/>
                </a:lnTo>
                <a:lnTo>
                  <a:pt x="19" y="127"/>
                </a:lnTo>
                <a:lnTo>
                  <a:pt x="9" y="90"/>
                </a:lnTo>
                <a:lnTo>
                  <a:pt x="12" y="78"/>
                </a:lnTo>
                <a:lnTo>
                  <a:pt x="2" y="66"/>
                </a:lnTo>
                <a:lnTo>
                  <a:pt x="7" y="49"/>
                </a:lnTo>
                <a:lnTo>
                  <a:pt x="0" y="42"/>
                </a:lnTo>
                <a:lnTo>
                  <a:pt x="2" y="35"/>
                </a:lnTo>
                <a:lnTo>
                  <a:pt x="19" y="33"/>
                </a:lnTo>
                <a:lnTo>
                  <a:pt x="16" y="24"/>
                </a:lnTo>
                <a:lnTo>
                  <a:pt x="33" y="24"/>
                </a:lnTo>
                <a:lnTo>
                  <a:pt x="31" y="16"/>
                </a:lnTo>
                <a:lnTo>
                  <a:pt x="35" y="14"/>
                </a:lnTo>
                <a:lnTo>
                  <a:pt x="42" y="0"/>
                </a:lnTo>
                <a:lnTo>
                  <a:pt x="59" y="5"/>
                </a:lnTo>
                <a:lnTo>
                  <a:pt x="68" y="16"/>
                </a:lnTo>
                <a:lnTo>
                  <a:pt x="92" y="2"/>
                </a:lnTo>
                <a:lnTo>
                  <a:pt x="90" y="7"/>
                </a:lnTo>
                <a:lnTo>
                  <a:pt x="106" y="14"/>
                </a:lnTo>
                <a:lnTo>
                  <a:pt x="109" y="28"/>
                </a:lnTo>
                <a:lnTo>
                  <a:pt x="137" y="19"/>
                </a:lnTo>
                <a:close/>
              </a:path>
            </a:pathLst>
          </a:custGeom>
          <a:noFill/>
          <a:ln w="2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86" name="Freeform 262"/>
          <p:cNvSpPr>
            <a:spLocks noEditPoints="1"/>
          </p:cNvSpPr>
          <p:nvPr/>
        </p:nvSpPr>
        <p:spPr bwMode="auto">
          <a:xfrm>
            <a:off x="3514725" y="3908426"/>
            <a:ext cx="274638" cy="236538"/>
          </a:xfrm>
          <a:custGeom>
            <a:avLst/>
            <a:gdLst/>
            <a:ahLst/>
            <a:cxnLst>
              <a:cxn ang="0">
                <a:pos x="170" y="99"/>
              </a:cxn>
              <a:cxn ang="0">
                <a:pos x="170" y="102"/>
              </a:cxn>
              <a:cxn ang="0">
                <a:pos x="161" y="111"/>
              </a:cxn>
              <a:cxn ang="0">
                <a:pos x="149" y="99"/>
              </a:cxn>
              <a:cxn ang="0">
                <a:pos x="121" y="113"/>
              </a:cxn>
              <a:cxn ang="0">
                <a:pos x="88" y="125"/>
              </a:cxn>
              <a:cxn ang="0">
                <a:pos x="67" y="125"/>
              </a:cxn>
              <a:cxn ang="0">
                <a:pos x="62" y="125"/>
              </a:cxn>
              <a:cxn ang="0">
                <a:pos x="59" y="106"/>
              </a:cxn>
              <a:cxn ang="0">
                <a:pos x="22" y="120"/>
              </a:cxn>
              <a:cxn ang="0">
                <a:pos x="12" y="123"/>
              </a:cxn>
              <a:cxn ang="0">
                <a:pos x="5" y="104"/>
              </a:cxn>
              <a:cxn ang="0">
                <a:pos x="0" y="83"/>
              </a:cxn>
              <a:cxn ang="0">
                <a:pos x="17" y="57"/>
              </a:cxn>
              <a:cxn ang="0">
                <a:pos x="29" y="40"/>
              </a:cxn>
              <a:cxn ang="0">
                <a:pos x="52" y="38"/>
              </a:cxn>
              <a:cxn ang="0">
                <a:pos x="83" y="38"/>
              </a:cxn>
              <a:cxn ang="0">
                <a:pos x="90" y="19"/>
              </a:cxn>
              <a:cxn ang="0">
                <a:pos x="137" y="5"/>
              </a:cxn>
              <a:cxn ang="0">
                <a:pos x="161" y="16"/>
              </a:cxn>
              <a:cxn ang="0">
                <a:pos x="166" y="45"/>
              </a:cxn>
              <a:cxn ang="0">
                <a:pos x="173" y="94"/>
              </a:cxn>
              <a:cxn ang="0">
                <a:pos x="102" y="132"/>
              </a:cxn>
              <a:cxn ang="0">
                <a:pos x="109" y="120"/>
              </a:cxn>
              <a:cxn ang="0">
                <a:pos x="50" y="128"/>
              </a:cxn>
              <a:cxn ang="0">
                <a:pos x="55" y="120"/>
              </a:cxn>
              <a:cxn ang="0">
                <a:pos x="45" y="139"/>
              </a:cxn>
              <a:cxn ang="0">
                <a:pos x="41" y="120"/>
              </a:cxn>
              <a:cxn ang="0">
                <a:pos x="36" y="113"/>
              </a:cxn>
              <a:cxn ang="0">
                <a:pos x="29" y="123"/>
              </a:cxn>
              <a:cxn ang="0">
                <a:pos x="83" y="135"/>
              </a:cxn>
              <a:cxn ang="0">
                <a:pos x="85" y="132"/>
              </a:cxn>
              <a:cxn ang="0">
                <a:pos x="57" y="137"/>
              </a:cxn>
              <a:cxn ang="0">
                <a:pos x="59" y="144"/>
              </a:cxn>
              <a:cxn ang="0">
                <a:pos x="62" y="149"/>
              </a:cxn>
              <a:cxn ang="0">
                <a:pos x="55" y="132"/>
              </a:cxn>
              <a:cxn ang="0">
                <a:pos x="57" y="137"/>
              </a:cxn>
              <a:cxn ang="0">
                <a:pos x="140" y="123"/>
              </a:cxn>
              <a:cxn ang="0">
                <a:pos x="140" y="116"/>
              </a:cxn>
              <a:cxn ang="0">
                <a:pos x="126" y="123"/>
              </a:cxn>
              <a:cxn ang="0">
                <a:pos x="135" y="118"/>
              </a:cxn>
              <a:cxn ang="0">
                <a:pos x="147" y="106"/>
              </a:cxn>
              <a:cxn ang="0">
                <a:pos x="142" y="104"/>
              </a:cxn>
            </a:cxnLst>
            <a:rect l="0" t="0" r="r" b="b"/>
            <a:pathLst>
              <a:path w="173" h="149">
                <a:moveTo>
                  <a:pt x="173" y="94"/>
                </a:moveTo>
                <a:lnTo>
                  <a:pt x="170" y="99"/>
                </a:lnTo>
                <a:lnTo>
                  <a:pt x="163" y="94"/>
                </a:lnTo>
                <a:lnTo>
                  <a:pt x="170" y="102"/>
                </a:lnTo>
                <a:lnTo>
                  <a:pt x="166" y="99"/>
                </a:lnTo>
                <a:lnTo>
                  <a:pt x="161" y="111"/>
                </a:lnTo>
                <a:lnTo>
                  <a:pt x="149" y="106"/>
                </a:lnTo>
                <a:lnTo>
                  <a:pt x="149" y="99"/>
                </a:lnTo>
                <a:lnTo>
                  <a:pt x="128" y="104"/>
                </a:lnTo>
                <a:lnTo>
                  <a:pt x="121" y="113"/>
                </a:lnTo>
                <a:lnTo>
                  <a:pt x="93" y="116"/>
                </a:lnTo>
                <a:lnTo>
                  <a:pt x="88" y="125"/>
                </a:lnTo>
                <a:lnTo>
                  <a:pt x="71" y="130"/>
                </a:lnTo>
                <a:lnTo>
                  <a:pt x="67" y="125"/>
                </a:lnTo>
                <a:lnTo>
                  <a:pt x="59" y="132"/>
                </a:lnTo>
                <a:lnTo>
                  <a:pt x="62" y="125"/>
                </a:lnTo>
                <a:lnTo>
                  <a:pt x="55" y="111"/>
                </a:lnTo>
                <a:lnTo>
                  <a:pt x="59" y="106"/>
                </a:lnTo>
                <a:lnTo>
                  <a:pt x="41" y="104"/>
                </a:lnTo>
                <a:lnTo>
                  <a:pt x="22" y="120"/>
                </a:lnTo>
                <a:lnTo>
                  <a:pt x="24" y="128"/>
                </a:lnTo>
                <a:lnTo>
                  <a:pt x="12" y="123"/>
                </a:lnTo>
                <a:lnTo>
                  <a:pt x="10" y="109"/>
                </a:lnTo>
                <a:lnTo>
                  <a:pt x="5" y="104"/>
                </a:lnTo>
                <a:lnTo>
                  <a:pt x="5" y="87"/>
                </a:lnTo>
                <a:lnTo>
                  <a:pt x="0" y="83"/>
                </a:lnTo>
                <a:lnTo>
                  <a:pt x="12" y="71"/>
                </a:lnTo>
                <a:lnTo>
                  <a:pt x="17" y="57"/>
                </a:lnTo>
                <a:lnTo>
                  <a:pt x="15" y="52"/>
                </a:lnTo>
                <a:lnTo>
                  <a:pt x="29" y="40"/>
                </a:lnTo>
                <a:lnTo>
                  <a:pt x="48" y="45"/>
                </a:lnTo>
                <a:lnTo>
                  <a:pt x="52" y="38"/>
                </a:lnTo>
                <a:lnTo>
                  <a:pt x="64" y="42"/>
                </a:lnTo>
                <a:lnTo>
                  <a:pt x="83" y="38"/>
                </a:lnTo>
                <a:lnTo>
                  <a:pt x="76" y="26"/>
                </a:lnTo>
                <a:lnTo>
                  <a:pt x="90" y="19"/>
                </a:lnTo>
                <a:lnTo>
                  <a:pt x="107" y="0"/>
                </a:lnTo>
                <a:lnTo>
                  <a:pt x="137" y="5"/>
                </a:lnTo>
                <a:lnTo>
                  <a:pt x="154" y="9"/>
                </a:lnTo>
                <a:lnTo>
                  <a:pt x="161" y="16"/>
                </a:lnTo>
                <a:lnTo>
                  <a:pt x="156" y="33"/>
                </a:lnTo>
                <a:lnTo>
                  <a:pt x="166" y="45"/>
                </a:lnTo>
                <a:lnTo>
                  <a:pt x="163" y="57"/>
                </a:lnTo>
                <a:lnTo>
                  <a:pt x="173" y="94"/>
                </a:lnTo>
                <a:close/>
                <a:moveTo>
                  <a:pt x="107" y="125"/>
                </a:moveTo>
                <a:lnTo>
                  <a:pt x="102" y="132"/>
                </a:lnTo>
                <a:lnTo>
                  <a:pt x="97" y="125"/>
                </a:lnTo>
                <a:lnTo>
                  <a:pt x="109" y="120"/>
                </a:lnTo>
                <a:lnTo>
                  <a:pt x="107" y="125"/>
                </a:lnTo>
                <a:close/>
                <a:moveTo>
                  <a:pt x="50" y="128"/>
                </a:moveTo>
                <a:lnTo>
                  <a:pt x="48" y="118"/>
                </a:lnTo>
                <a:lnTo>
                  <a:pt x="55" y="120"/>
                </a:lnTo>
                <a:lnTo>
                  <a:pt x="52" y="139"/>
                </a:lnTo>
                <a:lnTo>
                  <a:pt x="45" y="139"/>
                </a:lnTo>
                <a:lnTo>
                  <a:pt x="50" y="132"/>
                </a:lnTo>
                <a:lnTo>
                  <a:pt x="41" y="120"/>
                </a:lnTo>
                <a:lnTo>
                  <a:pt x="50" y="128"/>
                </a:lnTo>
                <a:close/>
                <a:moveTo>
                  <a:pt x="36" y="113"/>
                </a:moveTo>
                <a:lnTo>
                  <a:pt x="38" y="118"/>
                </a:lnTo>
                <a:lnTo>
                  <a:pt x="29" y="123"/>
                </a:lnTo>
                <a:lnTo>
                  <a:pt x="36" y="113"/>
                </a:lnTo>
                <a:close/>
                <a:moveTo>
                  <a:pt x="83" y="135"/>
                </a:moveTo>
                <a:lnTo>
                  <a:pt x="78" y="132"/>
                </a:lnTo>
                <a:lnTo>
                  <a:pt x="85" y="132"/>
                </a:lnTo>
                <a:lnTo>
                  <a:pt x="83" y="135"/>
                </a:lnTo>
                <a:close/>
                <a:moveTo>
                  <a:pt x="57" y="137"/>
                </a:moveTo>
                <a:lnTo>
                  <a:pt x="62" y="137"/>
                </a:lnTo>
                <a:lnTo>
                  <a:pt x="59" y="144"/>
                </a:lnTo>
                <a:lnTo>
                  <a:pt x="67" y="144"/>
                </a:lnTo>
                <a:lnTo>
                  <a:pt x="62" y="149"/>
                </a:lnTo>
                <a:lnTo>
                  <a:pt x="48" y="146"/>
                </a:lnTo>
                <a:lnTo>
                  <a:pt x="55" y="132"/>
                </a:lnTo>
                <a:lnTo>
                  <a:pt x="62" y="132"/>
                </a:lnTo>
                <a:lnTo>
                  <a:pt x="57" y="137"/>
                </a:lnTo>
                <a:close/>
                <a:moveTo>
                  <a:pt x="140" y="116"/>
                </a:moveTo>
                <a:lnTo>
                  <a:pt x="140" y="123"/>
                </a:lnTo>
                <a:lnTo>
                  <a:pt x="133" y="116"/>
                </a:lnTo>
                <a:lnTo>
                  <a:pt x="140" y="116"/>
                </a:lnTo>
                <a:close/>
                <a:moveTo>
                  <a:pt x="135" y="118"/>
                </a:moveTo>
                <a:lnTo>
                  <a:pt x="126" y="123"/>
                </a:lnTo>
                <a:lnTo>
                  <a:pt x="128" y="118"/>
                </a:lnTo>
                <a:lnTo>
                  <a:pt x="135" y="118"/>
                </a:lnTo>
                <a:close/>
                <a:moveTo>
                  <a:pt x="142" y="104"/>
                </a:moveTo>
                <a:lnTo>
                  <a:pt x="147" y="106"/>
                </a:lnTo>
                <a:lnTo>
                  <a:pt x="140" y="111"/>
                </a:lnTo>
                <a:lnTo>
                  <a:pt x="142" y="104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87" name="Freeform 263"/>
          <p:cNvSpPr>
            <a:spLocks noEditPoints="1"/>
          </p:cNvSpPr>
          <p:nvPr/>
        </p:nvSpPr>
        <p:spPr bwMode="auto">
          <a:xfrm>
            <a:off x="3514725" y="3908426"/>
            <a:ext cx="274638" cy="236538"/>
          </a:xfrm>
          <a:custGeom>
            <a:avLst/>
            <a:gdLst/>
            <a:ahLst/>
            <a:cxnLst>
              <a:cxn ang="0">
                <a:pos x="170" y="99"/>
              </a:cxn>
              <a:cxn ang="0">
                <a:pos x="170" y="102"/>
              </a:cxn>
              <a:cxn ang="0">
                <a:pos x="161" y="111"/>
              </a:cxn>
              <a:cxn ang="0">
                <a:pos x="149" y="99"/>
              </a:cxn>
              <a:cxn ang="0">
                <a:pos x="121" y="113"/>
              </a:cxn>
              <a:cxn ang="0">
                <a:pos x="88" y="125"/>
              </a:cxn>
              <a:cxn ang="0">
                <a:pos x="67" y="125"/>
              </a:cxn>
              <a:cxn ang="0">
                <a:pos x="62" y="125"/>
              </a:cxn>
              <a:cxn ang="0">
                <a:pos x="59" y="106"/>
              </a:cxn>
              <a:cxn ang="0">
                <a:pos x="22" y="120"/>
              </a:cxn>
              <a:cxn ang="0">
                <a:pos x="12" y="123"/>
              </a:cxn>
              <a:cxn ang="0">
                <a:pos x="5" y="104"/>
              </a:cxn>
              <a:cxn ang="0">
                <a:pos x="0" y="83"/>
              </a:cxn>
              <a:cxn ang="0">
                <a:pos x="17" y="57"/>
              </a:cxn>
              <a:cxn ang="0">
                <a:pos x="29" y="40"/>
              </a:cxn>
              <a:cxn ang="0">
                <a:pos x="52" y="38"/>
              </a:cxn>
              <a:cxn ang="0">
                <a:pos x="83" y="38"/>
              </a:cxn>
              <a:cxn ang="0">
                <a:pos x="90" y="19"/>
              </a:cxn>
              <a:cxn ang="0">
                <a:pos x="137" y="5"/>
              </a:cxn>
              <a:cxn ang="0">
                <a:pos x="161" y="16"/>
              </a:cxn>
              <a:cxn ang="0">
                <a:pos x="166" y="45"/>
              </a:cxn>
              <a:cxn ang="0">
                <a:pos x="173" y="94"/>
              </a:cxn>
              <a:cxn ang="0">
                <a:pos x="102" y="132"/>
              </a:cxn>
              <a:cxn ang="0">
                <a:pos x="109" y="120"/>
              </a:cxn>
              <a:cxn ang="0">
                <a:pos x="50" y="128"/>
              </a:cxn>
              <a:cxn ang="0">
                <a:pos x="55" y="120"/>
              </a:cxn>
              <a:cxn ang="0">
                <a:pos x="45" y="139"/>
              </a:cxn>
              <a:cxn ang="0">
                <a:pos x="41" y="120"/>
              </a:cxn>
              <a:cxn ang="0">
                <a:pos x="36" y="113"/>
              </a:cxn>
              <a:cxn ang="0">
                <a:pos x="29" y="123"/>
              </a:cxn>
              <a:cxn ang="0">
                <a:pos x="83" y="135"/>
              </a:cxn>
              <a:cxn ang="0">
                <a:pos x="85" y="132"/>
              </a:cxn>
              <a:cxn ang="0">
                <a:pos x="57" y="137"/>
              </a:cxn>
              <a:cxn ang="0">
                <a:pos x="59" y="144"/>
              </a:cxn>
              <a:cxn ang="0">
                <a:pos x="62" y="149"/>
              </a:cxn>
              <a:cxn ang="0">
                <a:pos x="55" y="132"/>
              </a:cxn>
              <a:cxn ang="0">
                <a:pos x="57" y="137"/>
              </a:cxn>
              <a:cxn ang="0">
                <a:pos x="140" y="123"/>
              </a:cxn>
              <a:cxn ang="0">
                <a:pos x="140" y="116"/>
              </a:cxn>
              <a:cxn ang="0">
                <a:pos x="126" y="123"/>
              </a:cxn>
              <a:cxn ang="0">
                <a:pos x="135" y="118"/>
              </a:cxn>
              <a:cxn ang="0">
                <a:pos x="147" y="106"/>
              </a:cxn>
              <a:cxn ang="0">
                <a:pos x="142" y="104"/>
              </a:cxn>
            </a:cxnLst>
            <a:rect l="0" t="0" r="r" b="b"/>
            <a:pathLst>
              <a:path w="173" h="149">
                <a:moveTo>
                  <a:pt x="173" y="94"/>
                </a:moveTo>
                <a:lnTo>
                  <a:pt x="170" y="99"/>
                </a:lnTo>
                <a:lnTo>
                  <a:pt x="163" y="94"/>
                </a:lnTo>
                <a:lnTo>
                  <a:pt x="170" y="102"/>
                </a:lnTo>
                <a:lnTo>
                  <a:pt x="166" y="99"/>
                </a:lnTo>
                <a:lnTo>
                  <a:pt x="161" y="111"/>
                </a:lnTo>
                <a:lnTo>
                  <a:pt x="149" y="106"/>
                </a:lnTo>
                <a:lnTo>
                  <a:pt x="149" y="99"/>
                </a:lnTo>
                <a:lnTo>
                  <a:pt x="128" y="104"/>
                </a:lnTo>
                <a:lnTo>
                  <a:pt x="121" y="113"/>
                </a:lnTo>
                <a:lnTo>
                  <a:pt x="93" y="116"/>
                </a:lnTo>
                <a:lnTo>
                  <a:pt x="88" y="125"/>
                </a:lnTo>
                <a:lnTo>
                  <a:pt x="71" y="130"/>
                </a:lnTo>
                <a:lnTo>
                  <a:pt x="67" y="125"/>
                </a:lnTo>
                <a:lnTo>
                  <a:pt x="59" y="132"/>
                </a:lnTo>
                <a:lnTo>
                  <a:pt x="62" y="125"/>
                </a:lnTo>
                <a:lnTo>
                  <a:pt x="55" y="111"/>
                </a:lnTo>
                <a:lnTo>
                  <a:pt x="59" y="106"/>
                </a:lnTo>
                <a:lnTo>
                  <a:pt x="41" y="104"/>
                </a:lnTo>
                <a:lnTo>
                  <a:pt x="22" y="120"/>
                </a:lnTo>
                <a:lnTo>
                  <a:pt x="24" y="128"/>
                </a:lnTo>
                <a:lnTo>
                  <a:pt x="12" y="123"/>
                </a:lnTo>
                <a:lnTo>
                  <a:pt x="10" y="109"/>
                </a:lnTo>
                <a:lnTo>
                  <a:pt x="5" y="104"/>
                </a:lnTo>
                <a:lnTo>
                  <a:pt x="5" y="87"/>
                </a:lnTo>
                <a:lnTo>
                  <a:pt x="0" y="83"/>
                </a:lnTo>
                <a:lnTo>
                  <a:pt x="12" y="71"/>
                </a:lnTo>
                <a:lnTo>
                  <a:pt x="17" y="57"/>
                </a:lnTo>
                <a:lnTo>
                  <a:pt x="15" y="52"/>
                </a:lnTo>
                <a:lnTo>
                  <a:pt x="29" y="40"/>
                </a:lnTo>
                <a:lnTo>
                  <a:pt x="48" y="45"/>
                </a:lnTo>
                <a:lnTo>
                  <a:pt x="52" y="38"/>
                </a:lnTo>
                <a:lnTo>
                  <a:pt x="64" y="42"/>
                </a:lnTo>
                <a:lnTo>
                  <a:pt x="83" y="38"/>
                </a:lnTo>
                <a:lnTo>
                  <a:pt x="76" y="26"/>
                </a:lnTo>
                <a:lnTo>
                  <a:pt x="90" y="19"/>
                </a:lnTo>
                <a:lnTo>
                  <a:pt x="107" y="0"/>
                </a:lnTo>
                <a:lnTo>
                  <a:pt x="137" y="5"/>
                </a:lnTo>
                <a:lnTo>
                  <a:pt x="154" y="9"/>
                </a:lnTo>
                <a:lnTo>
                  <a:pt x="161" y="16"/>
                </a:lnTo>
                <a:lnTo>
                  <a:pt x="156" y="33"/>
                </a:lnTo>
                <a:lnTo>
                  <a:pt x="166" y="45"/>
                </a:lnTo>
                <a:lnTo>
                  <a:pt x="163" y="57"/>
                </a:lnTo>
                <a:lnTo>
                  <a:pt x="173" y="94"/>
                </a:lnTo>
                <a:close/>
                <a:moveTo>
                  <a:pt x="107" y="125"/>
                </a:moveTo>
                <a:lnTo>
                  <a:pt x="102" y="132"/>
                </a:lnTo>
                <a:lnTo>
                  <a:pt x="97" y="125"/>
                </a:lnTo>
                <a:lnTo>
                  <a:pt x="109" y="120"/>
                </a:lnTo>
                <a:lnTo>
                  <a:pt x="107" y="125"/>
                </a:lnTo>
                <a:close/>
                <a:moveTo>
                  <a:pt x="50" y="128"/>
                </a:moveTo>
                <a:lnTo>
                  <a:pt x="48" y="118"/>
                </a:lnTo>
                <a:lnTo>
                  <a:pt x="55" y="120"/>
                </a:lnTo>
                <a:lnTo>
                  <a:pt x="52" y="139"/>
                </a:lnTo>
                <a:lnTo>
                  <a:pt x="45" y="139"/>
                </a:lnTo>
                <a:lnTo>
                  <a:pt x="50" y="132"/>
                </a:lnTo>
                <a:lnTo>
                  <a:pt x="41" y="120"/>
                </a:lnTo>
                <a:lnTo>
                  <a:pt x="50" y="128"/>
                </a:lnTo>
                <a:close/>
                <a:moveTo>
                  <a:pt x="36" y="113"/>
                </a:moveTo>
                <a:lnTo>
                  <a:pt x="38" y="118"/>
                </a:lnTo>
                <a:lnTo>
                  <a:pt x="29" y="123"/>
                </a:lnTo>
                <a:lnTo>
                  <a:pt x="36" y="113"/>
                </a:lnTo>
                <a:close/>
                <a:moveTo>
                  <a:pt x="83" y="135"/>
                </a:moveTo>
                <a:lnTo>
                  <a:pt x="78" y="132"/>
                </a:lnTo>
                <a:lnTo>
                  <a:pt x="85" y="132"/>
                </a:lnTo>
                <a:lnTo>
                  <a:pt x="83" y="135"/>
                </a:lnTo>
                <a:close/>
                <a:moveTo>
                  <a:pt x="57" y="137"/>
                </a:moveTo>
                <a:lnTo>
                  <a:pt x="62" y="137"/>
                </a:lnTo>
                <a:lnTo>
                  <a:pt x="59" y="144"/>
                </a:lnTo>
                <a:lnTo>
                  <a:pt x="67" y="144"/>
                </a:lnTo>
                <a:lnTo>
                  <a:pt x="62" y="149"/>
                </a:lnTo>
                <a:lnTo>
                  <a:pt x="48" y="146"/>
                </a:lnTo>
                <a:lnTo>
                  <a:pt x="55" y="132"/>
                </a:lnTo>
                <a:lnTo>
                  <a:pt x="62" y="132"/>
                </a:lnTo>
                <a:lnTo>
                  <a:pt x="57" y="137"/>
                </a:lnTo>
                <a:close/>
                <a:moveTo>
                  <a:pt x="140" y="116"/>
                </a:moveTo>
                <a:lnTo>
                  <a:pt x="140" y="123"/>
                </a:lnTo>
                <a:lnTo>
                  <a:pt x="133" y="116"/>
                </a:lnTo>
                <a:lnTo>
                  <a:pt x="140" y="116"/>
                </a:lnTo>
                <a:close/>
                <a:moveTo>
                  <a:pt x="135" y="118"/>
                </a:moveTo>
                <a:lnTo>
                  <a:pt x="126" y="123"/>
                </a:lnTo>
                <a:lnTo>
                  <a:pt x="128" y="118"/>
                </a:lnTo>
                <a:lnTo>
                  <a:pt x="135" y="118"/>
                </a:lnTo>
                <a:close/>
                <a:moveTo>
                  <a:pt x="142" y="104"/>
                </a:moveTo>
                <a:lnTo>
                  <a:pt x="147" y="106"/>
                </a:lnTo>
                <a:lnTo>
                  <a:pt x="140" y="111"/>
                </a:lnTo>
                <a:lnTo>
                  <a:pt x="142" y="104"/>
                </a:lnTo>
                <a:close/>
              </a:path>
            </a:pathLst>
          </a:custGeom>
          <a:noFill/>
          <a:ln w="2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88" name="Freeform 264"/>
          <p:cNvSpPr>
            <a:spLocks noEditPoints="1"/>
          </p:cNvSpPr>
          <p:nvPr/>
        </p:nvSpPr>
        <p:spPr bwMode="auto">
          <a:xfrm>
            <a:off x="3282950" y="3994151"/>
            <a:ext cx="311150" cy="211138"/>
          </a:xfrm>
          <a:custGeom>
            <a:avLst/>
            <a:gdLst/>
            <a:ahLst/>
            <a:cxnLst>
              <a:cxn ang="0">
                <a:pos x="111" y="14"/>
              </a:cxn>
              <a:cxn ang="0">
                <a:pos x="106" y="36"/>
              </a:cxn>
              <a:cxn ang="0">
                <a:pos x="113" y="48"/>
              </a:cxn>
              <a:cxn ang="0">
                <a:pos x="132" y="52"/>
              </a:cxn>
              <a:cxn ang="0">
                <a:pos x="144" y="48"/>
              </a:cxn>
              <a:cxn ang="0">
                <a:pos x="151" y="33"/>
              </a:cxn>
              <a:cxn ang="0">
                <a:pos x="156" y="55"/>
              </a:cxn>
              <a:cxn ang="0">
                <a:pos x="170" y="74"/>
              </a:cxn>
              <a:cxn ang="0">
                <a:pos x="163" y="85"/>
              </a:cxn>
              <a:cxn ang="0">
                <a:pos x="153" y="109"/>
              </a:cxn>
              <a:cxn ang="0">
                <a:pos x="144" y="114"/>
              </a:cxn>
              <a:cxn ang="0">
                <a:pos x="123" y="99"/>
              </a:cxn>
              <a:cxn ang="0">
                <a:pos x="118" y="97"/>
              </a:cxn>
              <a:cxn ang="0">
                <a:pos x="83" y="99"/>
              </a:cxn>
              <a:cxn ang="0">
                <a:pos x="71" y="99"/>
              </a:cxn>
              <a:cxn ang="0">
                <a:pos x="64" y="99"/>
              </a:cxn>
              <a:cxn ang="0">
                <a:pos x="59" y="102"/>
              </a:cxn>
              <a:cxn ang="0">
                <a:pos x="45" y="102"/>
              </a:cxn>
              <a:cxn ang="0">
                <a:pos x="35" y="95"/>
              </a:cxn>
              <a:cxn ang="0">
                <a:pos x="7" y="102"/>
              </a:cxn>
              <a:cxn ang="0">
                <a:pos x="0" y="76"/>
              </a:cxn>
              <a:cxn ang="0">
                <a:pos x="2" y="50"/>
              </a:cxn>
              <a:cxn ang="0">
                <a:pos x="24" y="40"/>
              </a:cxn>
              <a:cxn ang="0">
                <a:pos x="16" y="29"/>
              </a:cxn>
              <a:cxn ang="0">
                <a:pos x="40" y="40"/>
              </a:cxn>
              <a:cxn ang="0">
                <a:pos x="71" y="36"/>
              </a:cxn>
              <a:cxn ang="0">
                <a:pos x="97" y="3"/>
              </a:cxn>
              <a:cxn ang="0">
                <a:pos x="106" y="0"/>
              </a:cxn>
              <a:cxn ang="0">
                <a:pos x="139" y="133"/>
              </a:cxn>
              <a:cxn ang="0">
                <a:pos x="151" y="128"/>
              </a:cxn>
              <a:cxn ang="0">
                <a:pos x="196" y="114"/>
              </a:cxn>
              <a:cxn ang="0">
                <a:pos x="182" y="125"/>
              </a:cxn>
              <a:cxn ang="0">
                <a:pos x="163" y="125"/>
              </a:cxn>
              <a:cxn ang="0">
                <a:pos x="165" y="109"/>
              </a:cxn>
              <a:cxn ang="0">
                <a:pos x="42" y="36"/>
              </a:cxn>
              <a:cxn ang="0">
                <a:pos x="52" y="33"/>
              </a:cxn>
              <a:cxn ang="0">
                <a:pos x="120" y="109"/>
              </a:cxn>
              <a:cxn ang="0">
                <a:pos x="120" y="102"/>
              </a:cxn>
            </a:cxnLst>
            <a:rect l="0" t="0" r="r" b="b"/>
            <a:pathLst>
              <a:path w="196" h="133">
                <a:moveTo>
                  <a:pt x="106" y="0"/>
                </a:moveTo>
                <a:lnTo>
                  <a:pt x="111" y="14"/>
                </a:lnTo>
                <a:lnTo>
                  <a:pt x="101" y="26"/>
                </a:lnTo>
                <a:lnTo>
                  <a:pt x="106" y="36"/>
                </a:lnTo>
                <a:lnTo>
                  <a:pt x="118" y="36"/>
                </a:lnTo>
                <a:lnTo>
                  <a:pt x="113" y="48"/>
                </a:lnTo>
                <a:lnTo>
                  <a:pt x="118" y="57"/>
                </a:lnTo>
                <a:lnTo>
                  <a:pt x="132" y="52"/>
                </a:lnTo>
                <a:lnTo>
                  <a:pt x="137" y="57"/>
                </a:lnTo>
                <a:lnTo>
                  <a:pt x="144" y="48"/>
                </a:lnTo>
                <a:lnTo>
                  <a:pt x="142" y="38"/>
                </a:lnTo>
                <a:lnTo>
                  <a:pt x="151" y="33"/>
                </a:lnTo>
                <a:lnTo>
                  <a:pt x="151" y="50"/>
                </a:lnTo>
                <a:lnTo>
                  <a:pt x="156" y="55"/>
                </a:lnTo>
                <a:lnTo>
                  <a:pt x="158" y="69"/>
                </a:lnTo>
                <a:lnTo>
                  <a:pt x="170" y="74"/>
                </a:lnTo>
                <a:lnTo>
                  <a:pt x="170" y="85"/>
                </a:lnTo>
                <a:lnTo>
                  <a:pt x="163" y="85"/>
                </a:lnTo>
                <a:lnTo>
                  <a:pt x="165" y="104"/>
                </a:lnTo>
                <a:lnTo>
                  <a:pt x="153" y="109"/>
                </a:lnTo>
                <a:lnTo>
                  <a:pt x="153" y="128"/>
                </a:lnTo>
                <a:lnTo>
                  <a:pt x="144" y="114"/>
                </a:lnTo>
                <a:lnTo>
                  <a:pt x="135" y="114"/>
                </a:lnTo>
                <a:lnTo>
                  <a:pt x="123" y="99"/>
                </a:lnTo>
                <a:lnTo>
                  <a:pt x="111" y="104"/>
                </a:lnTo>
                <a:lnTo>
                  <a:pt x="118" y="97"/>
                </a:lnTo>
                <a:lnTo>
                  <a:pt x="109" y="90"/>
                </a:lnTo>
                <a:lnTo>
                  <a:pt x="83" y="99"/>
                </a:lnTo>
                <a:lnTo>
                  <a:pt x="76" y="92"/>
                </a:lnTo>
                <a:lnTo>
                  <a:pt x="71" y="99"/>
                </a:lnTo>
                <a:lnTo>
                  <a:pt x="68" y="95"/>
                </a:lnTo>
                <a:lnTo>
                  <a:pt x="64" y="99"/>
                </a:lnTo>
                <a:lnTo>
                  <a:pt x="64" y="90"/>
                </a:lnTo>
                <a:lnTo>
                  <a:pt x="59" y="102"/>
                </a:lnTo>
                <a:lnTo>
                  <a:pt x="50" y="107"/>
                </a:lnTo>
                <a:lnTo>
                  <a:pt x="45" y="102"/>
                </a:lnTo>
                <a:lnTo>
                  <a:pt x="38" y="107"/>
                </a:lnTo>
                <a:lnTo>
                  <a:pt x="35" y="95"/>
                </a:lnTo>
                <a:lnTo>
                  <a:pt x="21" y="85"/>
                </a:lnTo>
                <a:lnTo>
                  <a:pt x="7" y="102"/>
                </a:lnTo>
                <a:lnTo>
                  <a:pt x="7" y="85"/>
                </a:lnTo>
                <a:lnTo>
                  <a:pt x="0" y="76"/>
                </a:lnTo>
                <a:lnTo>
                  <a:pt x="9" y="64"/>
                </a:lnTo>
                <a:lnTo>
                  <a:pt x="2" y="50"/>
                </a:lnTo>
                <a:lnTo>
                  <a:pt x="9" y="40"/>
                </a:lnTo>
                <a:lnTo>
                  <a:pt x="24" y="40"/>
                </a:lnTo>
                <a:lnTo>
                  <a:pt x="12" y="36"/>
                </a:lnTo>
                <a:lnTo>
                  <a:pt x="16" y="29"/>
                </a:lnTo>
                <a:lnTo>
                  <a:pt x="38" y="33"/>
                </a:lnTo>
                <a:lnTo>
                  <a:pt x="40" y="40"/>
                </a:lnTo>
                <a:lnTo>
                  <a:pt x="57" y="40"/>
                </a:lnTo>
                <a:lnTo>
                  <a:pt x="71" y="36"/>
                </a:lnTo>
                <a:lnTo>
                  <a:pt x="68" y="29"/>
                </a:lnTo>
                <a:lnTo>
                  <a:pt x="97" y="3"/>
                </a:lnTo>
                <a:lnTo>
                  <a:pt x="101" y="5"/>
                </a:lnTo>
                <a:lnTo>
                  <a:pt x="106" y="0"/>
                </a:lnTo>
                <a:close/>
                <a:moveTo>
                  <a:pt x="151" y="128"/>
                </a:moveTo>
                <a:lnTo>
                  <a:pt x="139" y="133"/>
                </a:lnTo>
                <a:lnTo>
                  <a:pt x="146" y="123"/>
                </a:lnTo>
                <a:lnTo>
                  <a:pt x="151" y="128"/>
                </a:lnTo>
                <a:close/>
                <a:moveTo>
                  <a:pt x="177" y="118"/>
                </a:moveTo>
                <a:lnTo>
                  <a:pt x="196" y="114"/>
                </a:lnTo>
                <a:lnTo>
                  <a:pt x="184" y="118"/>
                </a:lnTo>
                <a:lnTo>
                  <a:pt x="182" y="125"/>
                </a:lnTo>
                <a:lnTo>
                  <a:pt x="172" y="118"/>
                </a:lnTo>
                <a:lnTo>
                  <a:pt x="163" y="125"/>
                </a:lnTo>
                <a:lnTo>
                  <a:pt x="158" y="114"/>
                </a:lnTo>
                <a:lnTo>
                  <a:pt x="165" y="109"/>
                </a:lnTo>
                <a:lnTo>
                  <a:pt x="177" y="118"/>
                </a:lnTo>
                <a:close/>
                <a:moveTo>
                  <a:pt x="42" y="36"/>
                </a:moveTo>
                <a:lnTo>
                  <a:pt x="42" y="31"/>
                </a:lnTo>
                <a:lnTo>
                  <a:pt x="52" y="33"/>
                </a:lnTo>
                <a:lnTo>
                  <a:pt x="42" y="36"/>
                </a:lnTo>
                <a:close/>
                <a:moveTo>
                  <a:pt x="120" y="109"/>
                </a:moveTo>
                <a:lnTo>
                  <a:pt x="113" y="109"/>
                </a:lnTo>
                <a:lnTo>
                  <a:pt x="120" y="102"/>
                </a:lnTo>
                <a:lnTo>
                  <a:pt x="120" y="109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89" name="Freeform 265"/>
          <p:cNvSpPr>
            <a:spLocks noEditPoints="1"/>
          </p:cNvSpPr>
          <p:nvPr/>
        </p:nvSpPr>
        <p:spPr bwMode="auto">
          <a:xfrm>
            <a:off x="3282950" y="3994151"/>
            <a:ext cx="311150" cy="211138"/>
          </a:xfrm>
          <a:custGeom>
            <a:avLst/>
            <a:gdLst/>
            <a:ahLst/>
            <a:cxnLst>
              <a:cxn ang="0">
                <a:pos x="111" y="14"/>
              </a:cxn>
              <a:cxn ang="0">
                <a:pos x="106" y="36"/>
              </a:cxn>
              <a:cxn ang="0">
                <a:pos x="113" y="48"/>
              </a:cxn>
              <a:cxn ang="0">
                <a:pos x="132" y="52"/>
              </a:cxn>
              <a:cxn ang="0">
                <a:pos x="144" y="48"/>
              </a:cxn>
              <a:cxn ang="0">
                <a:pos x="151" y="33"/>
              </a:cxn>
              <a:cxn ang="0">
                <a:pos x="156" y="55"/>
              </a:cxn>
              <a:cxn ang="0">
                <a:pos x="170" y="74"/>
              </a:cxn>
              <a:cxn ang="0">
                <a:pos x="163" y="85"/>
              </a:cxn>
              <a:cxn ang="0">
                <a:pos x="153" y="109"/>
              </a:cxn>
              <a:cxn ang="0">
                <a:pos x="144" y="114"/>
              </a:cxn>
              <a:cxn ang="0">
                <a:pos x="123" y="99"/>
              </a:cxn>
              <a:cxn ang="0">
                <a:pos x="118" y="97"/>
              </a:cxn>
              <a:cxn ang="0">
                <a:pos x="83" y="99"/>
              </a:cxn>
              <a:cxn ang="0">
                <a:pos x="71" y="99"/>
              </a:cxn>
              <a:cxn ang="0">
                <a:pos x="64" y="99"/>
              </a:cxn>
              <a:cxn ang="0">
                <a:pos x="59" y="102"/>
              </a:cxn>
              <a:cxn ang="0">
                <a:pos x="45" y="102"/>
              </a:cxn>
              <a:cxn ang="0">
                <a:pos x="35" y="95"/>
              </a:cxn>
              <a:cxn ang="0">
                <a:pos x="7" y="102"/>
              </a:cxn>
              <a:cxn ang="0">
                <a:pos x="0" y="76"/>
              </a:cxn>
              <a:cxn ang="0">
                <a:pos x="2" y="50"/>
              </a:cxn>
              <a:cxn ang="0">
                <a:pos x="24" y="40"/>
              </a:cxn>
              <a:cxn ang="0">
                <a:pos x="16" y="29"/>
              </a:cxn>
              <a:cxn ang="0">
                <a:pos x="40" y="40"/>
              </a:cxn>
              <a:cxn ang="0">
                <a:pos x="71" y="36"/>
              </a:cxn>
              <a:cxn ang="0">
                <a:pos x="97" y="3"/>
              </a:cxn>
              <a:cxn ang="0">
                <a:pos x="106" y="0"/>
              </a:cxn>
              <a:cxn ang="0">
                <a:pos x="139" y="133"/>
              </a:cxn>
              <a:cxn ang="0">
                <a:pos x="151" y="128"/>
              </a:cxn>
              <a:cxn ang="0">
                <a:pos x="196" y="114"/>
              </a:cxn>
              <a:cxn ang="0">
                <a:pos x="182" y="125"/>
              </a:cxn>
              <a:cxn ang="0">
                <a:pos x="163" y="125"/>
              </a:cxn>
              <a:cxn ang="0">
                <a:pos x="165" y="109"/>
              </a:cxn>
              <a:cxn ang="0">
                <a:pos x="42" y="36"/>
              </a:cxn>
              <a:cxn ang="0">
                <a:pos x="52" y="33"/>
              </a:cxn>
              <a:cxn ang="0">
                <a:pos x="120" y="109"/>
              </a:cxn>
              <a:cxn ang="0">
                <a:pos x="120" y="102"/>
              </a:cxn>
            </a:cxnLst>
            <a:rect l="0" t="0" r="r" b="b"/>
            <a:pathLst>
              <a:path w="196" h="133">
                <a:moveTo>
                  <a:pt x="106" y="0"/>
                </a:moveTo>
                <a:lnTo>
                  <a:pt x="111" y="14"/>
                </a:lnTo>
                <a:lnTo>
                  <a:pt x="101" y="26"/>
                </a:lnTo>
                <a:lnTo>
                  <a:pt x="106" y="36"/>
                </a:lnTo>
                <a:lnTo>
                  <a:pt x="118" y="36"/>
                </a:lnTo>
                <a:lnTo>
                  <a:pt x="113" y="48"/>
                </a:lnTo>
                <a:lnTo>
                  <a:pt x="118" y="57"/>
                </a:lnTo>
                <a:lnTo>
                  <a:pt x="132" y="52"/>
                </a:lnTo>
                <a:lnTo>
                  <a:pt x="137" y="57"/>
                </a:lnTo>
                <a:lnTo>
                  <a:pt x="144" y="48"/>
                </a:lnTo>
                <a:lnTo>
                  <a:pt x="142" y="38"/>
                </a:lnTo>
                <a:lnTo>
                  <a:pt x="151" y="33"/>
                </a:lnTo>
                <a:lnTo>
                  <a:pt x="151" y="50"/>
                </a:lnTo>
                <a:lnTo>
                  <a:pt x="156" y="55"/>
                </a:lnTo>
                <a:lnTo>
                  <a:pt x="158" y="69"/>
                </a:lnTo>
                <a:lnTo>
                  <a:pt x="170" y="74"/>
                </a:lnTo>
                <a:lnTo>
                  <a:pt x="170" y="85"/>
                </a:lnTo>
                <a:lnTo>
                  <a:pt x="163" y="85"/>
                </a:lnTo>
                <a:lnTo>
                  <a:pt x="165" y="104"/>
                </a:lnTo>
                <a:lnTo>
                  <a:pt x="153" y="109"/>
                </a:lnTo>
                <a:lnTo>
                  <a:pt x="153" y="128"/>
                </a:lnTo>
                <a:lnTo>
                  <a:pt x="144" y="114"/>
                </a:lnTo>
                <a:lnTo>
                  <a:pt x="135" y="114"/>
                </a:lnTo>
                <a:lnTo>
                  <a:pt x="123" y="99"/>
                </a:lnTo>
                <a:lnTo>
                  <a:pt x="111" y="104"/>
                </a:lnTo>
                <a:lnTo>
                  <a:pt x="118" y="97"/>
                </a:lnTo>
                <a:lnTo>
                  <a:pt x="109" y="90"/>
                </a:lnTo>
                <a:lnTo>
                  <a:pt x="83" y="99"/>
                </a:lnTo>
                <a:lnTo>
                  <a:pt x="76" y="92"/>
                </a:lnTo>
                <a:lnTo>
                  <a:pt x="71" y="99"/>
                </a:lnTo>
                <a:lnTo>
                  <a:pt x="68" y="95"/>
                </a:lnTo>
                <a:lnTo>
                  <a:pt x="64" y="99"/>
                </a:lnTo>
                <a:lnTo>
                  <a:pt x="64" y="90"/>
                </a:lnTo>
                <a:lnTo>
                  <a:pt x="59" y="102"/>
                </a:lnTo>
                <a:lnTo>
                  <a:pt x="50" y="107"/>
                </a:lnTo>
                <a:lnTo>
                  <a:pt x="45" y="102"/>
                </a:lnTo>
                <a:lnTo>
                  <a:pt x="38" y="107"/>
                </a:lnTo>
                <a:lnTo>
                  <a:pt x="35" y="95"/>
                </a:lnTo>
                <a:lnTo>
                  <a:pt x="21" y="85"/>
                </a:lnTo>
                <a:lnTo>
                  <a:pt x="7" y="102"/>
                </a:lnTo>
                <a:lnTo>
                  <a:pt x="7" y="85"/>
                </a:lnTo>
                <a:lnTo>
                  <a:pt x="0" y="76"/>
                </a:lnTo>
                <a:lnTo>
                  <a:pt x="9" y="64"/>
                </a:lnTo>
                <a:lnTo>
                  <a:pt x="2" y="50"/>
                </a:lnTo>
                <a:lnTo>
                  <a:pt x="9" y="40"/>
                </a:lnTo>
                <a:lnTo>
                  <a:pt x="24" y="40"/>
                </a:lnTo>
                <a:lnTo>
                  <a:pt x="12" y="36"/>
                </a:lnTo>
                <a:lnTo>
                  <a:pt x="16" y="29"/>
                </a:lnTo>
                <a:lnTo>
                  <a:pt x="38" y="33"/>
                </a:lnTo>
                <a:lnTo>
                  <a:pt x="40" y="40"/>
                </a:lnTo>
                <a:lnTo>
                  <a:pt x="57" y="40"/>
                </a:lnTo>
                <a:lnTo>
                  <a:pt x="71" y="36"/>
                </a:lnTo>
                <a:lnTo>
                  <a:pt x="68" y="29"/>
                </a:lnTo>
                <a:lnTo>
                  <a:pt x="97" y="3"/>
                </a:lnTo>
                <a:lnTo>
                  <a:pt x="101" y="5"/>
                </a:lnTo>
                <a:lnTo>
                  <a:pt x="106" y="0"/>
                </a:lnTo>
                <a:close/>
                <a:moveTo>
                  <a:pt x="151" y="128"/>
                </a:moveTo>
                <a:lnTo>
                  <a:pt x="139" y="133"/>
                </a:lnTo>
                <a:lnTo>
                  <a:pt x="146" y="123"/>
                </a:lnTo>
                <a:lnTo>
                  <a:pt x="151" y="128"/>
                </a:lnTo>
                <a:close/>
                <a:moveTo>
                  <a:pt x="177" y="118"/>
                </a:moveTo>
                <a:lnTo>
                  <a:pt x="196" y="114"/>
                </a:lnTo>
                <a:lnTo>
                  <a:pt x="184" y="118"/>
                </a:lnTo>
                <a:lnTo>
                  <a:pt x="182" y="125"/>
                </a:lnTo>
                <a:lnTo>
                  <a:pt x="172" y="118"/>
                </a:lnTo>
                <a:lnTo>
                  <a:pt x="163" y="125"/>
                </a:lnTo>
                <a:lnTo>
                  <a:pt x="158" y="114"/>
                </a:lnTo>
                <a:lnTo>
                  <a:pt x="165" y="109"/>
                </a:lnTo>
                <a:lnTo>
                  <a:pt x="177" y="118"/>
                </a:lnTo>
                <a:close/>
                <a:moveTo>
                  <a:pt x="42" y="36"/>
                </a:moveTo>
                <a:lnTo>
                  <a:pt x="42" y="31"/>
                </a:lnTo>
                <a:lnTo>
                  <a:pt x="52" y="33"/>
                </a:lnTo>
                <a:lnTo>
                  <a:pt x="42" y="36"/>
                </a:lnTo>
                <a:close/>
                <a:moveTo>
                  <a:pt x="120" y="109"/>
                </a:moveTo>
                <a:lnTo>
                  <a:pt x="113" y="109"/>
                </a:lnTo>
                <a:lnTo>
                  <a:pt x="120" y="102"/>
                </a:lnTo>
                <a:lnTo>
                  <a:pt x="120" y="109"/>
                </a:lnTo>
                <a:close/>
              </a:path>
            </a:pathLst>
          </a:custGeom>
          <a:noFill/>
          <a:ln w="2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90" name="Freeform 266"/>
          <p:cNvSpPr>
            <a:spLocks noEditPoints="1"/>
          </p:cNvSpPr>
          <p:nvPr/>
        </p:nvSpPr>
        <p:spPr bwMode="auto">
          <a:xfrm>
            <a:off x="3822700" y="4122738"/>
            <a:ext cx="214313" cy="160338"/>
          </a:xfrm>
          <a:custGeom>
            <a:avLst/>
            <a:gdLst/>
            <a:ahLst/>
            <a:cxnLst>
              <a:cxn ang="0">
                <a:pos x="118" y="4"/>
              </a:cxn>
              <a:cxn ang="0">
                <a:pos x="123" y="0"/>
              </a:cxn>
              <a:cxn ang="0">
                <a:pos x="121" y="9"/>
              </a:cxn>
              <a:cxn ang="0">
                <a:pos x="118" y="4"/>
              </a:cxn>
              <a:cxn ang="0">
                <a:pos x="97" y="4"/>
              </a:cxn>
              <a:cxn ang="0">
                <a:pos x="116" y="0"/>
              </a:cxn>
              <a:cxn ang="0">
                <a:pos x="116" y="7"/>
              </a:cxn>
              <a:cxn ang="0">
                <a:pos x="123" y="9"/>
              </a:cxn>
              <a:cxn ang="0">
                <a:pos x="113" y="30"/>
              </a:cxn>
              <a:cxn ang="0">
                <a:pos x="130" y="47"/>
              </a:cxn>
              <a:cxn ang="0">
                <a:pos x="118" y="56"/>
              </a:cxn>
              <a:cxn ang="0">
                <a:pos x="135" y="61"/>
              </a:cxn>
              <a:cxn ang="0">
                <a:pos x="90" y="85"/>
              </a:cxn>
              <a:cxn ang="0">
                <a:pos x="78" y="101"/>
              </a:cxn>
              <a:cxn ang="0">
                <a:pos x="64" y="99"/>
              </a:cxn>
              <a:cxn ang="0">
                <a:pos x="59" y="89"/>
              </a:cxn>
              <a:cxn ang="0">
                <a:pos x="64" y="80"/>
              </a:cxn>
              <a:cxn ang="0">
                <a:pos x="47" y="78"/>
              </a:cxn>
              <a:cxn ang="0">
                <a:pos x="45" y="59"/>
              </a:cxn>
              <a:cxn ang="0">
                <a:pos x="31" y="63"/>
              </a:cxn>
              <a:cxn ang="0">
                <a:pos x="0" y="49"/>
              </a:cxn>
              <a:cxn ang="0">
                <a:pos x="5" y="30"/>
              </a:cxn>
              <a:cxn ang="0">
                <a:pos x="26" y="16"/>
              </a:cxn>
              <a:cxn ang="0">
                <a:pos x="43" y="23"/>
              </a:cxn>
              <a:cxn ang="0">
                <a:pos x="64" y="7"/>
              </a:cxn>
              <a:cxn ang="0">
                <a:pos x="95" y="11"/>
              </a:cxn>
              <a:cxn ang="0">
                <a:pos x="97" y="4"/>
              </a:cxn>
            </a:cxnLst>
            <a:rect l="0" t="0" r="r" b="b"/>
            <a:pathLst>
              <a:path w="135" h="101">
                <a:moveTo>
                  <a:pt x="118" y="4"/>
                </a:moveTo>
                <a:lnTo>
                  <a:pt x="123" y="0"/>
                </a:lnTo>
                <a:lnTo>
                  <a:pt x="121" y="9"/>
                </a:lnTo>
                <a:lnTo>
                  <a:pt x="118" y="4"/>
                </a:lnTo>
                <a:close/>
                <a:moveTo>
                  <a:pt x="97" y="4"/>
                </a:moveTo>
                <a:lnTo>
                  <a:pt x="116" y="0"/>
                </a:lnTo>
                <a:lnTo>
                  <a:pt x="116" y="7"/>
                </a:lnTo>
                <a:lnTo>
                  <a:pt x="123" y="9"/>
                </a:lnTo>
                <a:lnTo>
                  <a:pt x="113" y="30"/>
                </a:lnTo>
                <a:lnTo>
                  <a:pt x="130" y="47"/>
                </a:lnTo>
                <a:lnTo>
                  <a:pt x="118" y="56"/>
                </a:lnTo>
                <a:lnTo>
                  <a:pt x="135" y="61"/>
                </a:lnTo>
                <a:lnTo>
                  <a:pt x="90" y="85"/>
                </a:lnTo>
                <a:lnTo>
                  <a:pt x="78" y="101"/>
                </a:lnTo>
                <a:lnTo>
                  <a:pt x="64" y="99"/>
                </a:lnTo>
                <a:lnTo>
                  <a:pt x="59" y="89"/>
                </a:lnTo>
                <a:lnTo>
                  <a:pt x="64" y="80"/>
                </a:lnTo>
                <a:lnTo>
                  <a:pt x="47" y="78"/>
                </a:lnTo>
                <a:lnTo>
                  <a:pt x="45" y="59"/>
                </a:lnTo>
                <a:lnTo>
                  <a:pt x="31" y="63"/>
                </a:lnTo>
                <a:lnTo>
                  <a:pt x="0" y="49"/>
                </a:lnTo>
                <a:lnTo>
                  <a:pt x="5" y="30"/>
                </a:lnTo>
                <a:lnTo>
                  <a:pt x="26" y="16"/>
                </a:lnTo>
                <a:lnTo>
                  <a:pt x="43" y="23"/>
                </a:lnTo>
                <a:lnTo>
                  <a:pt x="64" y="7"/>
                </a:lnTo>
                <a:lnTo>
                  <a:pt x="95" y="11"/>
                </a:lnTo>
                <a:lnTo>
                  <a:pt x="97" y="4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91" name="Freeform 267"/>
          <p:cNvSpPr>
            <a:spLocks noEditPoints="1"/>
          </p:cNvSpPr>
          <p:nvPr/>
        </p:nvSpPr>
        <p:spPr bwMode="auto">
          <a:xfrm>
            <a:off x="3822700" y="4122738"/>
            <a:ext cx="214313" cy="160338"/>
          </a:xfrm>
          <a:custGeom>
            <a:avLst/>
            <a:gdLst/>
            <a:ahLst/>
            <a:cxnLst>
              <a:cxn ang="0">
                <a:pos x="118" y="4"/>
              </a:cxn>
              <a:cxn ang="0">
                <a:pos x="123" y="0"/>
              </a:cxn>
              <a:cxn ang="0">
                <a:pos x="121" y="9"/>
              </a:cxn>
              <a:cxn ang="0">
                <a:pos x="118" y="4"/>
              </a:cxn>
              <a:cxn ang="0">
                <a:pos x="97" y="4"/>
              </a:cxn>
              <a:cxn ang="0">
                <a:pos x="116" y="0"/>
              </a:cxn>
              <a:cxn ang="0">
                <a:pos x="116" y="7"/>
              </a:cxn>
              <a:cxn ang="0">
                <a:pos x="123" y="9"/>
              </a:cxn>
              <a:cxn ang="0">
                <a:pos x="113" y="30"/>
              </a:cxn>
              <a:cxn ang="0">
                <a:pos x="130" y="47"/>
              </a:cxn>
              <a:cxn ang="0">
                <a:pos x="118" y="56"/>
              </a:cxn>
              <a:cxn ang="0">
                <a:pos x="135" y="61"/>
              </a:cxn>
              <a:cxn ang="0">
                <a:pos x="90" y="85"/>
              </a:cxn>
              <a:cxn ang="0">
                <a:pos x="78" y="101"/>
              </a:cxn>
              <a:cxn ang="0">
                <a:pos x="64" y="99"/>
              </a:cxn>
              <a:cxn ang="0">
                <a:pos x="59" y="89"/>
              </a:cxn>
              <a:cxn ang="0">
                <a:pos x="64" y="80"/>
              </a:cxn>
              <a:cxn ang="0">
                <a:pos x="47" y="78"/>
              </a:cxn>
              <a:cxn ang="0">
                <a:pos x="45" y="59"/>
              </a:cxn>
              <a:cxn ang="0">
                <a:pos x="31" y="63"/>
              </a:cxn>
              <a:cxn ang="0">
                <a:pos x="0" y="49"/>
              </a:cxn>
              <a:cxn ang="0">
                <a:pos x="5" y="30"/>
              </a:cxn>
              <a:cxn ang="0">
                <a:pos x="26" y="16"/>
              </a:cxn>
              <a:cxn ang="0">
                <a:pos x="43" y="23"/>
              </a:cxn>
              <a:cxn ang="0">
                <a:pos x="64" y="7"/>
              </a:cxn>
              <a:cxn ang="0">
                <a:pos x="95" y="11"/>
              </a:cxn>
              <a:cxn ang="0">
                <a:pos x="97" y="4"/>
              </a:cxn>
            </a:cxnLst>
            <a:rect l="0" t="0" r="r" b="b"/>
            <a:pathLst>
              <a:path w="135" h="101">
                <a:moveTo>
                  <a:pt x="118" y="4"/>
                </a:moveTo>
                <a:lnTo>
                  <a:pt x="123" y="0"/>
                </a:lnTo>
                <a:lnTo>
                  <a:pt x="121" y="9"/>
                </a:lnTo>
                <a:lnTo>
                  <a:pt x="118" y="4"/>
                </a:lnTo>
                <a:close/>
                <a:moveTo>
                  <a:pt x="97" y="4"/>
                </a:moveTo>
                <a:lnTo>
                  <a:pt x="116" y="0"/>
                </a:lnTo>
                <a:lnTo>
                  <a:pt x="116" y="7"/>
                </a:lnTo>
                <a:lnTo>
                  <a:pt x="123" y="9"/>
                </a:lnTo>
                <a:lnTo>
                  <a:pt x="113" y="30"/>
                </a:lnTo>
                <a:lnTo>
                  <a:pt x="130" y="47"/>
                </a:lnTo>
                <a:lnTo>
                  <a:pt x="118" y="56"/>
                </a:lnTo>
                <a:lnTo>
                  <a:pt x="135" y="61"/>
                </a:lnTo>
                <a:lnTo>
                  <a:pt x="90" y="85"/>
                </a:lnTo>
                <a:lnTo>
                  <a:pt x="78" y="101"/>
                </a:lnTo>
                <a:lnTo>
                  <a:pt x="64" y="99"/>
                </a:lnTo>
                <a:lnTo>
                  <a:pt x="59" y="89"/>
                </a:lnTo>
                <a:lnTo>
                  <a:pt x="64" y="80"/>
                </a:lnTo>
                <a:lnTo>
                  <a:pt x="47" y="78"/>
                </a:lnTo>
                <a:lnTo>
                  <a:pt x="45" y="59"/>
                </a:lnTo>
                <a:lnTo>
                  <a:pt x="31" y="63"/>
                </a:lnTo>
                <a:lnTo>
                  <a:pt x="0" y="49"/>
                </a:lnTo>
                <a:lnTo>
                  <a:pt x="5" y="30"/>
                </a:lnTo>
                <a:lnTo>
                  <a:pt x="26" y="16"/>
                </a:lnTo>
                <a:lnTo>
                  <a:pt x="43" y="23"/>
                </a:lnTo>
                <a:lnTo>
                  <a:pt x="64" y="7"/>
                </a:lnTo>
                <a:lnTo>
                  <a:pt x="95" y="11"/>
                </a:lnTo>
                <a:lnTo>
                  <a:pt x="97" y="4"/>
                </a:lnTo>
                <a:close/>
              </a:path>
            </a:pathLst>
          </a:custGeom>
          <a:noFill/>
          <a:ln w="2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92" name="Freeform 268"/>
          <p:cNvSpPr>
            <a:spLocks noEditPoints="1"/>
          </p:cNvSpPr>
          <p:nvPr/>
        </p:nvSpPr>
        <p:spPr bwMode="auto">
          <a:xfrm>
            <a:off x="3808413" y="4046538"/>
            <a:ext cx="168275" cy="123825"/>
          </a:xfrm>
          <a:custGeom>
            <a:avLst/>
            <a:gdLst/>
            <a:ahLst/>
            <a:cxnLst>
              <a:cxn ang="0">
                <a:pos x="14" y="78"/>
              </a:cxn>
              <a:cxn ang="0">
                <a:pos x="2" y="74"/>
              </a:cxn>
              <a:cxn ang="0">
                <a:pos x="9" y="50"/>
              </a:cxn>
              <a:cxn ang="0">
                <a:pos x="0" y="41"/>
              </a:cxn>
              <a:cxn ang="0">
                <a:pos x="14" y="48"/>
              </a:cxn>
              <a:cxn ang="0">
                <a:pos x="45" y="24"/>
              </a:cxn>
              <a:cxn ang="0">
                <a:pos x="61" y="31"/>
              </a:cxn>
              <a:cxn ang="0">
                <a:pos x="71" y="22"/>
              </a:cxn>
              <a:cxn ang="0">
                <a:pos x="73" y="33"/>
              </a:cxn>
              <a:cxn ang="0">
                <a:pos x="80" y="26"/>
              </a:cxn>
              <a:cxn ang="0">
                <a:pos x="87" y="33"/>
              </a:cxn>
              <a:cxn ang="0">
                <a:pos x="85" y="41"/>
              </a:cxn>
              <a:cxn ang="0">
                <a:pos x="106" y="52"/>
              </a:cxn>
              <a:cxn ang="0">
                <a:pos x="104" y="59"/>
              </a:cxn>
              <a:cxn ang="0">
                <a:pos x="73" y="55"/>
              </a:cxn>
              <a:cxn ang="0">
                <a:pos x="52" y="71"/>
              </a:cxn>
              <a:cxn ang="0">
                <a:pos x="35" y="64"/>
              </a:cxn>
              <a:cxn ang="0">
                <a:pos x="14" y="78"/>
              </a:cxn>
              <a:cxn ang="0">
                <a:pos x="63" y="12"/>
              </a:cxn>
              <a:cxn ang="0">
                <a:pos x="59" y="10"/>
              </a:cxn>
              <a:cxn ang="0">
                <a:pos x="68" y="10"/>
              </a:cxn>
              <a:cxn ang="0">
                <a:pos x="63" y="12"/>
              </a:cxn>
              <a:cxn ang="0">
                <a:pos x="94" y="0"/>
              </a:cxn>
              <a:cxn ang="0">
                <a:pos x="99" y="0"/>
              </a:cxn>
              <a:cxn ang="0">
                <a:pos x="94" y="19"/>
              </a:cxn>
              <a:cxn ang="0">
                <a:pos x="89" y="17"/>
              </a:cxn>
              <a:cxn ang="0">
                <a:pos x="89" y="12"/>
              </a:cxn>
              <a:cxn ang="0">
                <a:pos x="82" y="22"/>
              </a:cxn>
              <a:cxn ang="0">
                <a:pos x="82" y="12"/>
              </a:cxn>
              <a:cxn ang="0">
                <a:pos x="73" y="7"/>
              </a:cxn>
              <a:cxn ang="0">
                <a:pos x="94" y="0"/>
              </a:cxn>
            </a:cxnLst>
            <a:rect l="0" t="0" r="r" b="b"/>
            <a:pathLst>
              <a:path w="106" h="78">
                <a:moveTo>
                  <a:pt x="14" y="78"/>
                </a:moveTo>
                <a:lnTo>
                  <a:pt x="2" y="74"/>
                </a:lnTo>
                <a:lnTo>
                  <a:pt x="9" y="50"/>
                </a:lnTo>
                <a:lnTo>
                  <a:pt x="0" y="41"/>
                </a:lnTo>
                <a:lnTo>
                  <a:pt x="14" y="48"/>
                </a:lnTo>
                <a:lnTo>
                  <a:pt x="45" y="24"/>
                </a:lnTo>
                <a:lnTo>
                  <a:pt x="61" y="31"/>
                </a:lnTo>
                <a:lnTo>
                  <a:pt x="71" y="22"/>
                </a:lnTo>
                <a:lnTo>
                  <a:pt x="73" y="33"/>
                </a:lnTo>
                <a:lnTo>
                  <a:pt x="80" y="26"/>
                </a:lnTo>
                <a:lnTo>
                  <a:pt x="87" y="33"/>
                </a:lnTo>
                <a:lnTo>
                  <a:pt x="85" y="41"/>
                </a:lnTo>
                <a:lnTo>
                  <a:pt x="106" y="52"/>
                </a:lnTo>
                <a:lnTo>
                  <a:pt x="104" y="59"/>
                </a:lnTo>
                <a:lnTo>
                  <a:pt x="73" y="55"/>
                </a:lnTo>
                <a:lnTo>
                  <a:pt x="52" y="71"/>
                </a:lnTo>
                <a:lnTo>
                  <a:pt x="35" y="64"/>
                </a:lnTo>
                <a:lnTo>
                  <a:pt x="14" y="78"/>
                </a:lnTo>
                <a:close/>
                <a:moveTo>
                  <a:pt x="63" y="12"/>
                </a:moveTo>
                <a:lnTo>
                  <a:pt x="59" y="10"/>
                </a:lnTo>
                <a:lnTo>
                  <a:pt x="68" y="10"/>
                </a:lnTo>
                <a:lnTo>
                  <a:pt x="63" y="12"/>
                </a:lnTo>
                <a:close/>
                <a:moveTo>
                  <a:pt x="94" y="0"/>
                </a:moveTo>
                <a:lnTo>
                  <a:pt x="99" y="0"/>
                </a:lnTo>
                <a:lnTo>
                  <a:pt x="94" y="19"/>
                </a:lnTo>
                <a:lnTo>
                  <a:pt x="89" y="17"/>
                </a:lnTo>
                <a:lnTo>
                  <a:pt x="89" y="12"/>
                </a:lnTo>
                <a:lnTo>
                  <a:pt x="82" y="22"/>
                </a:lnTo>
                <a:lnTo>
                  <a:pt x="82" y="12"/>
                </a:lnTo>
                <a:lnTo>
                  <a:pt x="73" y="7"/>
                </a:lnTo>
                <a:lnTo>
                  <a:pt x="94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93" name="Freeform 269"/>
          <p:cNvSpPr>
            <a:spLocks noEditPoints="1"/>
          </p:cNvSpPr>
          <p:nvPr/>
        </p:nvSpPr>
        <p:spPr bwMode="auto">
          <a:xfrm>
            <a:off x="3808413" y="4046538"/>
            <a:ext cx="168275" cy="123825"/>
          </a:xfrm>
          <a:custGeom>
            <a:avLst/>
            <a:gdLst/>
            <a:ahLst/>
            <a:cxnLst>
              <a:cxn ang="0">
                <a:pos x="14" y="78"/>
              </a:cxn>
              <a:cxn ang="0">
                <a:pos x="2" y="74"/>
              </a:cxn>
              <a:cxn ang="0">
                <a:pos x="9" y="50"/>
              </a:cxn>
              <a:cxn ang="0">
                <a:pos x="0" y="41"/>
              </a:cxn>
              <a:cxn ang="0">
                <a:pos x="14" y="48"/>
              </a:cxn>
              <a:cxn ang="0">
                <a:pos x="45" y="24"/>
              </a:cxn>
              <a:cxn ang="0">
                <a:pos x="61" y="31"/>
              </a:cxn>
              <a:cxn ang="0">
                <a:pos x="71" y="22"/>
              </a:cxn>
              <a:cxn ang="0">
                <a:pos x="73" y="33"/>
              </a:cxn>
              <a:cxn ang="0">
                <a:pos x="80" y="26"/>
              </a:cxn>
              <a:cxn ang="0">
                <a:pos x="87" y="33"/>
              </a:cxn>
              <a:cxn ang="0">
                <a:pos x="85" y="41"/>
              </a:cxn>
              <a:cxn ang="0">
                <a:pos x="106" y="52"/>
              </a:cxn>
              <a:cxn ang="0">
                <a:pos x="104" y="59"/>
              </a:cxn>
              <a:cxn ang="0">
                <a:pos x="73" y="55"/>
              </a:cxn>
              <a:cxn ang="0">
                <a:pos x="52" y="71"/>
              </a:cxn>
              <a:cxn ang="0">
                <a:pos x="35" y="64"/>
              </a:cxn>
              <a:cxn ang="0">
                <a:pos x="14" y="78"/>
              </a:cxn>
              <a:cxn ang="0">
                <a:pos x="63" y="12"/>
              </a:cxn>
              <a:cxn ang="0">
                <a:pos x="59" y="10"/>
              </a:cxn>
              <a:cxn ang="0">
                <a:pos x="68" y="10"/>
              </a:cxn>
              <a:cxn ang="0">
                <a:pos x="63" y="12"/>
              </a:cxn>
              <a:cxn ang="0">
                <a:pos x="94" y="0"/>
              </a:cxn>
              <a:cxn ang="0">
                <a:pos x="99" y="0"/>
              </a:cxn>
              <a:cxn ang="0">
                <a:pos x="94" y="19"/>
              </a:cxn>
              <a:cxn ang="0">
                <a:pos x="89" y="17"/>
              </a:cxn>
              <a:cxn ang="0">
                <a:pos x="89" y="12"/>
              </a:cxn>
              <a:cxn ang="0">
                <a:pos x="82" y="22"/>
              </a:cxn>
              <a:cxn ang="0">
                <a:pos x="82" y="12"/>
              </a:cxn>
              <a:cxn ang="0">
                <a:pos x="73" y="7"/>
              </a:cxn>
              <a:cxn ang="0">
                <a:pos x="94" y="0"/>
              </a:cxn>
            </a:cxnLst>
            <a:rect l="0" t="0" r="r" b="b"/>
            <a:pathLst>
              <a:path w="106" h="78">
                <a:moveTo>
                  <a:pt x="14" y="78"/>
                </a:moveTo>
                <a:lnTo>
                  <a:pt x="2" y="74"/>
                </a:lnTo>
                <a:lnTo>
                  <a:pt x="9" y="50"/>
                </a:lnTo>
                <a:lnTo>
                  <a:pt x="0" y="41"/>
                </a:lnTo>
                <a:lnTo>
                  <a:pt x="14" y="48"/>
                </a:lnTo>
                <a:lnTo>
                  <a:pt x="45" y="24"/>
                </a:lnTo>
                <a:lnTo>
                  <a:pt x="61" y="31"/>
                </a:lnTo>
                <a:lnTo>
                  <a:pt x="71" y="22"/>
                </a:lnTo>
                <a:lnTo>
                  <a:pt x="73" y="33"/>
                </a:lnTo>
                <a:lnTo>
                  <a:pt x="80" y="26"/>
                </a:lnTo>
                <a:lnTo>
                  <a:pt x="87" y="33"/>
                </a:lnTo>
                <a:lnTo>
                  <a:pt x="85" y="41"/>
                </a:lnTo>
                <a:lnTo>
                  <a:pt x="106" y="52"/>
                </a:lnTo>
                <a:lnTo>
                  <a:pt x="104" y="59"/>
                </a:lnTo>
                <a:lnTo>
                  <a:pt x="73" y="55"/>
                </a:lnTo>
                <a:lnTo>
                  <a:pt x="52" y="71"/>
                </a:lnTo>
                <a:lnTo>
                  <a:pt x="35" y="64"/>
                </a:lnTo>
                <a:lnTo>
                  <a:pt x="14" y="78"/>
                </a:lnTo>
                <a:close/>
                <a:moveTo>
                  <a:pt x="63" y="12"/>
                </a:moveTo>
                <a:lnTo>
                  <a:pt x="59" y="10"/>
                </a:lnTo>
                <a:lnTo>
                  <a:pt x="68" y="10"/>
                </a:lnTo>
                <a:lnTo>
                  <a:pt x="63" y="12"/>
                </a:lnTo>
                <a:close/>
                <a:moveTo>
                  <a:pt x="94" y="0"/>
                </a:moveTo>
                <a:lnTo>
                  <a:pt x="99" y="0"/>
                </a:lnTo>
                <a:lnTo>
                  <a:pt x="94" y="19"/>
                </a:lnTo>
                <a:lnTo>
                  <a:pt x="89" y="17"/>
                </a:lnTo>
                <a:lnTo>
                  <a:pt x="89" y="12"/>
                </a:lnTo>
                <a:lnTo>
                  <a:pt x="82" y="22"/>
                </a:lnTo>
                <a:lnTo>
                  <a:pt x="82" y="12"/>
                </a:lnTo>
                <a:lnTo>
                  <a:pt x="73" y="7"/>
                </a:lnTo>
                <a:lnTo>
                  <a:pt x="94" y="0"/>
                </a:lnTo>
                <a:close/>
              </a:path>
            </a:pathLst>
          </a:custGeom>
          <a:noFill/>
          <a:ln w="2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94" name="Freeform 270"/>
          <p:cNvSpPr>
            <a:spLocks noEditPoints="1"/>
          </p:cNvSpPr>
          <p:nvPr/>
        </p:nvSpPr>
        <p:spPr bwMode="auto">
          <a:xfrm>
            <a:off x="3497263" y="4095751"/>
            <a:ext cx="333375" cy="322263"/>
          </a:xfrm>
          <a:custGeom>
            <a:avLst/>
            <a:gdLst/>
            <a:ahLst/>
            <a:cxnLst>
              <a:cxn ang="0">
                <a:pos x="73" y="47"/>
              </a:cxn>
              <a:cxn ang="0">
                <a:pos x="80" y="50"/>
              </a:cxn>
              <a:cxn ang="0">
                <a:pos x="120" y="14"/>
              </a:cxn>
              <a:cxn ang="0">
                <a:pos x="134" y="7"/>
              </a:cxn>
              <a:cxn ang="0">
                <a:pos x="141" y="12"/>
              </a:cxn>
              <a:cxn ang="0">
                <a:pos x="141" y="17"/>
              </a:cxn>
              <a:cxn ang="0">
                <a:pos x="141" y="12"/>
              </a:cxn>
              <a:cxn ang="0">
                <a:pos x="127" y="28"/>
              </a:cxn>
              <a:cxn ang="0">
                <a:pos x="141" y="19"/>
              </a:cxn>
              <a:cxn ang="0">
                <a:pos x="75" y="201"/>
              </a:cxn>
              <a:cxn ang="0">
                <a:pos x="59" y="203"/>
              </a:cxn>
              <a:cxn ang="0">
                <a:pos x="56" y="191"/>
              </a:cxn>
              <a:cxn ang="0">
                <a:pos x="49" y="180"/>
              </a:cxn>
              <a:cxn ang="0">
                <a:pos x="52" y="170"/>
              </a:cxn>
              <a:cxn ang="0">
                <a:pos x="52" y="168"/>
              </a:cxn>
              <a:cxn ang="0">
                <a:pos x="47" y="158"/>
              </a:cxn>
              <a:cxn ang="0">
                <a:pos x="66" y="156"/>
              </a:cxn>
              <a:cxn ang="0">
                <a:pos x="56" y="149"/>
              </a:cxn>
              <a:cxn ang="0">
                <a:pos x="44" y="142"/>
              </a:cxn>
              <a:cxn ang="0">
                <a:pos x="44" y="132"/>
              </a:cxn>
              <a:cxn ang="0">
                <a:pos x="37" y="118"/>
              </a:cxn>
              <a:cxn ang="0">
                <a:pos x="0" y="135"/>
              </a:cxn>
              <a:cxn ang="0">
                <a:pos x="96" y="43"/>
              </a:cxn>
              <a:cxn ang="0">
                <a:pos x="113" y="26"/>
              </a:cxn>
              <a:cxn ang="0">
                <a:pos x="139" y="57"/>
              </a:cxn>
              <a:cxn ang="0">
                <a:pos x="189" y="52"/>
              </a:cxn>
              <a:cxn ang="0">
                <a:pos x="210" y="47"/>
              </a:cxn>
              <a:cxn ang="0">
                <a:pos x="148" y="76"/>
              </a:cxn>
              <a:cxn ang="0">
                <a:pos x="125" y="121"/>
              </a:cxn>
              <a:cxn ang="0">
                <a:pos x="108" y="144"/>
              </a:cxn>
              <a:cxn ang="0">
                <a:pos x="82" y="170"/>
              </a:cxn>
              <a:cxn ang="0">
                <a:pos x="80" y="194"/>
              </a:cxn>
            </a:cxnLst>
            <a:rect l="0" t="0" r="r" b="b"/>
            <a:pathLst>
              <a:path w="210" h="203">
                <a:moveTo>
                  <a:pt x="80" y="50"/>
                </a:moveTo>
                <a:lnTo>
                  <a:pt x="73" y="47"/>
                </a:lnTo>
                <a:lnTo>
                  <a:pt x="82" y="40"/>
                </a:lnTo>
                <a:lnTo>
                  <a:pt x="80" y="50"/>
                </a:lnTo>
                <a:close/>
                <a:moveTo>
                  <a:pt x="129" y="14"/>
                </a:moveTo>
                <a:lnTo>
                  <a:pt x="120" y="14"/>
                </a:lnTo>
                <a:lnTo>
                  <a:pt x="129" y="0"/>
                </a:lnTo>
                <a:lnTo>
                  <a:pt x="134" y="7"/>
                </a:lnTo>
                <a:lnTo>
                  <a:pt x="129" y="14"/>
                </a:lnTo>
                <a:close/>
                <a:moveTo>
                  <a:pt x="141" y="12"/>
                </a:moveTo>
                <a:lnTo>
                  <a:pt x="144" y="12"/>
                </a:lnTo>
                <a:lnTo>
                  <a:pt x="141" y="17"/>
                </a:lnTo>
                <a:lnTo>
                  <a:pt x="134" y="14"/>
                </a:lnTo>
                <a:lnTo>
                  <a:pt x="141" y="12"/>
                </a:lnTo>
                <a:close/>
                <a:moveTo>
                  <a:pt x="137" y="24"/>
                </a:moveTo>
                <a:lnTo>
                  <a:pt x="127" y="28"/>
                </a:lnTo>
                <a:lnTo>
                  <a:pt x="129" y="17"/>
                </a:lnTo>
                <a:lnTo>
                  <a:pt x="141" y="19"/>
                </a:lnTo>
                <a:lnTo>
                  <a:pt x="137" y="24"/>
                </a:lnTo>
                <a:close/>
                <a:moveTo>
                  <a:pt x="75" y="201"/>
                </a:moveTo>
                <a:lnTo>
                  <a:pt x="59" y="196"/>
                </a:lnTo>
                <a:lnTo>
                  <a:pt x="59" y="203"/>
                </a:lnTo>
                <a:lnTo>
                  <a:pt x="54" y="203"/>
                </a:lnTo>
                <a:lnTo>
                  <a:pt x="56" y="191"/>
                </a:lnTo>
                <a:lnTo>
                  <a:pt x="63" y="194"/>
                </a:lnTo>
                <a:lnTo>
                  <a:pt x="49" y="180"/>
                </a:lnTo>
                <a:lnTo>
                  <a:pt x="56" y="180"/>
                </a:lnTo>
                <a:lnTo>
                  <a:pt x="52" y="170"/>
                </a:lnTo>
                <a:lnTo>
                  <a:pt x="59" y="170"/>
                </a:lnTo>
                <a:lnTo>
                  <a:pt x="52" y="168"/>
                </a:lnTo>
                <a:lnTo>
                  <a:pt x="54" y="163"/>
                </a:lnTo>
                <a:lnTo>
                  <a:pt x="47" y="158"/>
                </a:lnTo>
                <a:lnTo>
                  <a:pt x="56" y="165"/>
                </a:lnTo>
                <a:lnTo>
                  <a:pt x="66" y="156"/>
                </a:lnTo>
                <a:lnTo>
                  <a:pt x="66" y="149"/>
                </a:lnTo>
                <a:lnTo>
                  <a:pt x="56" y="149"/>
                </a:lnTo>
                <a:lnTo>
                  <a:pt x="63" y="142"/>
                </a:lnTo>
                <a:lnTo>
                  <a:pt x="44" y="142"/>
                </a:lnTo>
                <a:lnTo>
                  <a:pt x="49" y="135"/>
                </a:lnTo>
                <a:lnTo>
                  <a:pt x="44" y="132"/>
                </a:lnTo>
                <a:lnTo>
                  <a:pt x="52" y="121"/>
                </a:lnTo>
                <a:lnTo>
                  <a:pt x="37" y="118"/>
                </a:lnTo>
                <a:lnTo>
                  <a:pt x="18" y="132"/>
                </a:lnTo>
                <a:lnTo>
                  <a:pt x="0" y="135"/>
                </a:lnTo>
                <a:lnTo>
                  <a:pt x="82" y="87"/>
                </a:lnTo>
                <a:lnTo>
                  <a:pt x="96" y="43"/>
                </a:lnTo>
                <a:lnTo>
                  <a:pt x="118" y="35"/>
                </a:lnTo>
                <a:lnTo>
                  <a:pt x="113" y="26"/>
                </a:lnTo>
                <a:lnTo>
                  <a:pt x="120" y="24"/>
                </a:lnTo>
                <a:lnTo>
                  <a:pt x="139" y="57"/>
                </a:lnTo>
                <a:lnTo>
                  <a:pt x="165" y="47"/>
                </a:lnTo>
                <a:lnTo>
                  <a:pt x="189" y="52"/>
                </a:lnTo>
                <a:lnTo>
                  <a:pt x="198" y="43"/>
                </a:lnTo>
                <a:lnTo>
                  <a:pt x="210" y="47"/>
                </a:lnTo>
                <a:lnTo>
                  <a:pt x="205" y="66"/>
                </a:lnTo>
                <a:lnTo>
                  <a:pt x="148" y="76"/>
                </a:lnTo>
                <a:lnTo>
                  <a:pt x="132" y="97"/>
                </a:lnTo>
                <a:lnTo>
                  <a:pt x="125" y="121"/>
                </a:lnTo>
                <a:lnTo>
                  <a:pt x="99" y="123"/>
                </a:lnTo>
                <a:lnTo>
                  <a:pt x="108" y="144"/>
                </a:lnTo>
                <a:lnTo>
                  <a:pt x="96" y="151"/>
                </a:lnTo>
                <a:lnTo>
                  <a:pt x="82" y="170"/>
                </a:lnTo>
                <a:lnTo>
                  <a:pt x="73" y="163"/>
                </a:lnTo>
                <a:lnTo>
                  <a:pt x="80" y="194"/>
                </a:lnTo>
                <a:lnTo>
                  <a:pt x="75" y="201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95" name="Freeform 271"/>
          <p:cNvSpPr>
            <a:spLocks noEditPoints="1"/>
          </p:cNvSpPr>
          <p:nvPr/>
        </p:nvSpPr>
        <p:spPr bwMode="auto">
          <a:xfrm>
            <a:off x="3497263" y="4095751"/>
            <a:ext cx="333375" cy="322263"/>
          </a:xfrm>
          <a:custGeom>
            <a:avLst/>
            <a:gdLst/>
            <a:ahLst/>
            <a:cxnLst>
              <a:cxn ang="0">
                <a:pos x="73" y="47"/>
              </a:cxn>
              <a:cxn ang="0">
                <a:pos x="80" y="50"/>
              </a:cxn>
              <a:cxn ang="0">
                <a:pos x="120" y="14"/>
              </a:cxn>
              <a:cxn ang="0">
                <a:pos x="134" y="7"/>
              </a:cxn>
              <a:cxn ang="0">
                <a:pos x="141" y="12"/>
              </a:cxn>
              <a:cxn ang="0">
                <a:pos x="141" y="17"/>
              </a:cxn>
              <a:cxn ang="0">
                <a:pos x="141" y="12"/>
              </a:cxn>
              <a:cxn ang="0">
                <a:pos x="127" y="28"/>
              </a:cxn>
              <a:cxn ang="0">
                <a:pos x="141" y="19"/>
              </a:cxn>
              <a:cxn ang="0">
                <a:pos x="75" y="201"/>
              </a:cxn>
              <a:cxn ang="0">
                <a:pos x="59" y="203"/>
              </a:cxn>
              <a:cxn ang="0">
                <a:pos x="56" y="191"/>
              </a:cxn>
              <a:cxn ang="0">
                <a:pos x="49" y="180"/>
              </a:cxn>
              <a:cxn ang="0">
                <a:pos x="52" y="170"/>
              </a:cxn>
              <a:cxn ang="0">
                <a:pos x="52" y="168"/>
              </a:cxn>
              <a:cxn ang="0">
                <a:pos x="47" y="158"/>
              </a:cxn>
              <a:cxn ang="0">
                <a:pos x="66" y="156"/>
              </a:cxn>
              <a:cxn ang="0">
                <a:pos x="56" y="149"/>
              </a:cxn>
              <a:cxn ang="0">
                <a:pos x="44" y="142"/>
              </a:cxn>
              <a:cxn ang="0">
                <a:pos x="44" y="132"/>
              </a:cxn>
              <a:cxn ang="0">
                <a:pos x="37" y="118"/>
              </a:cxn>
              <a:cxn ang="0">
                <a:pos x="0" y="135"/>
              </a:cxn>
              <a:cxn ang="0">
                <a:pos x="96" y="43"/>
              </a:cxn>
              <a:cxn ang="0">
                <a:pos x="113" y="26"/>
              </a:cxn>
              <a:cxn ang="0">
                <a:pos x="139" y="57"/>
              </a:cxn>
              <a:cxn ang="0">
                <a:pos x="189" y="52"/>
              </a:cxn>
              <a:cxn ang="0">
                <a:pos x="210" y="47"/>
              </a:cxn>
              <a:cxn ang="0">
                <a:pos x="148" y="76"/>
              </a:cxn>
              <a:cxn ang="0">
                <a:pos x="125" y="121"/>
              </a:cxn>
              <a:cxn ang="0">
                <a:pos x="108" y="144"/>
              </a:cxn>
              <a:cxn ang="0">
                <a:pos x="82" y="170"/>
              </a:cxn>
              <a:cxn ang="0">
                <a:pos x="80" y="194"/>
              </a:cxn>
            </a:cxnLst>
            <a:rect l="0" t="0" r="r" b="b"/>
            <a:pathLst>
              <a:path w="210" h="203">
                <a:moveTo>
                  <a:pt x="80" y="50"/>
                </a:moveTo>
                <a:lnTo>
                  <a:pt x="73" y="47"/>
                </a:lnTo>
                <a:lnTo>
                  <a:pt x="82" y="40"/>
                </a:lnTo>
                <a:lnTo>
                  <a:pt x="80" y="50"/>
                </a:lnTo>
                <a:close/>
                <a:moveTo>
                  <a:pt x="129" y="14"/>
                </a:moveTo>
                <a:lnTo>
                  <a:pt x="120" y="14"/>
                </a:lnTo>
                <a:lnTo>
                  <a:pt x="129" y="0"/>
                </a:lnTo>
                <a:lnTo>
                  <a:pt x="134" y="7"/>
                </a:lnTo>
                <a:lnTo>
                  <a:pt x="129" y="14"/>
                </a:lnTo>
                <a:close/>
                <a:moveTo>
                  <a:pt x="141" y="12"/>
                </a:moveTo>
                <a:lnTo>
                  <a:pt x="144" y="12"/>
                </a:lnTo>
                <a:lnTo>
                  <a:pt x="141" y="17"/>
                </a:lnTo>
                <a:lnTo>
                  <a:pt x="134" y="14"/>
                </a:lnTo>
                <a:lnTo>
                  <a:pt x="141" y="12"/>
                </a:lnTo>
                <a:close/>
                <a:moveTo>
                  <a:pt x="137" y="24"/>
                </a:moveTo>
                <a:lnTo>
                  <a:pt x="127" y="28"/>
                </a:lnTo>
                <a:lnTo>
                  <a:pt x="129" y="17"/>
                </a:lnTo>
                <a:lnTo>
                  <a:pt x="141" y="19"/>
                </a:lnTo>
                <a:lnTo>
                  <a:pt x="137" y="24"/>
                </a:lnTo>
                <a:close/>
                <a:moveTo>
                  <a:pt x="75" y="201"/>
                </a:moveTo>
                <a:lnTo>
                  <a:pt x="59" y="196"/>
                </a:lnTo>
                <a:lnTo>
                  <a:pt x="59" y="203"/>
                </a:lnTo>
                <a:lnTo>
                  <a:pt x="54" y="203"/>
                </a:lnTo>
                <a:lnTo>
                  <a:pt x="56" y="191"/>
                </a:lnTo>
                <a:lnTo>
                  <a:pt x="63" y="194"/>
                </a:lnTo>
                <a:lnTo>
                  <a:pt x="49" y="180"/>
                </a:lnTo>
                <a:lnTo>
                  <a:pt x="56" y="180"/>
                </a:lnTo>
                <a:lnTo>
                  <a:pt x="52" y="170"/>
                </a:lnTo>
                <a:lnTo>
                  <a:pt x="59" y="170"/>
                </a:lnTo>
                <a:lnTo>
                  <a:pt x="52" y="168"/>
                </a:lnTo>
                <a:lnTo>
                  <a:pt x="54" y="163"/>
                </a:lnTo>
                <a:lnTo>
                  <a:pt x="47" y="158"/>
                </a:lnTo>
                <a:lnTo>
                  <a:pt x="56" y="165"/>
                </a:lnTo>
                <a:lnTo>
                  <a:pt x="66" y="156"/>
                </a:lnTo>
                <a:lnTo>
                  <a:pt x="66" y="149"/>
                </a:lnTo>
                <a:lnTo>
                  <a:pt x="56" y="149"/>
                </a:lnTo>
                <a:lnTo>
                  <a:pt x="63" y="142"/>
                </a:lnTo>
                <a:lnTo>
                  <a:pt x="44" y="142"/>
                </a:lnTo>
                <a:lnTo>
                  <a:pt x="49" y="135"/>
                </a:lnTo>
                <a:lnTo>
                  <a:pt x="44" y="132"/>
                </a:lnTo>
                <a:lnTo>
                  <a:pt x="52" y="121"/>
                </a:lnTo>
                <a:lnTo>
                  <a:pt x="37" y="118"/>
                </a:lnTo>
                <a:lnTo>
                  <a:pt x="18" y="132"/>
                </a:lnTo>
                <a:lnTo>
                  <a:pt x="0" y="135"/>
                </a:lnTo>
                <a:lnTo>
                  <a:pt x="82" y="87"/>
                </a:lnTo>
                <a:lnTo>
                  <a:pt x="96" y="43"/>
                </a:lnTo>
                <a:lnTo>
                  <a:pt x="118" y="35"/>
                </a:lnTo>
                <a:lnTo>
                  <a:pt x="113" y="26"/>
                </a:lnTo>
                <a:lnTo>
                  <a:pt x="120" y="24"/>
                </a:lnTo>
                <a:lnTo>
                  <a:pt x="139" y="57"/>
                </a:lnTo>
                <a:lnTo>
                  <a:pt x="165" y="47"/>
                </a:lnTo>
                <a:lnTo>
                  <a:pt x="189" y="52"/>
                </a:lnTo>
                <a:lnTo>
                  <a:pt x="198" y="43"/>
                </a:lnTo>
                <a:lnTo>
                  <a:pt x="210" y="47"/>
                </a:lnTo>
                <a:lnTo>
                  <a:pt x="205" y="66"/>
                </a:lnTo>
                <a:lnTo>
                  <a:pt x="148" y="76"/>
                </a:lnTo>
                <a:lnTo>
                  <a:pt x="132" y="97"/>
                </a:lnTo>
                <a:lnTo>
                  <a:pt x="125" y="121"/>
                </a:lnTo>
                <a:lnTo>
                  <a:pt x="99" y="123"/>
                </a:lnTo>
                <a:lnTo>
                  <a:pt x="108" y="144"/>
                </a:lnTo>
                <a:lnTo>
                  <a:pt x="96" y="151"/>
                </a:lnTo>
                <a:lnTo>
                  <a:pt x="82" y="170"/>
                </a:lnTo>
                <a:lnTo>
                  <a:pt x="73" y="163"/>
                </a:lnTo>
                <a:lnTo>
                  <a:pt x="80" y="194"/>
                </a:lnTo>
                <a:lnTo>
                  <a:pt x="75" y="201"/>
                </a:lnTo>
                <a:close/>
              </a:path>
            </a:pathLst>
          </a:custGeom>
          <a:noFill/>
          <a:ln w="2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96" name="Freeform 272"/>
          <p:cNvSpPr>
            <a:spLocks noEditPoints="1"/>
          </p:cNvSpPr>
          <p:nvPr/>
        </p:nvSpPr>
        <p:spPr bwMode="auto">
          <a:xfrm>
            <a:off x="3594100" y="4200526"/>
            <a:ext cx="352425" cy="263525"/>
          </a:xfrm>
          <a:custGeom>
            <a:avLst/>
            <a:gdLst/>
            <a:ahLst/>
            <a:cxnLst>
              <a:cxn ang="0">
                <a:pos x="144" y="0"/>
              </a:cxn>
              <a:cxn ang="0">
                <a:pos x="175" y="14"/>
              </a:cxn>
              <a:cxn ang="0">
                <a:pos x="189" y="10"/>
              </a:cxn>
              <a:cxn ang="0">
                <a:pos x="191" y="29"/>
              </a:cxn>
              <a:cxn ang="0">
                <a:pos x="208" y="31"/>
              </a:cxn>
              <a:cxn ang="0">
                <a:pos x="203" y="40"/>
              </a:cxn>
              <a:cxn ang="0">
                <a:pos x="208" y="50"/>
              </a:cxn>
              <a:cxn ang="0">
                <a:pos x="222" y="52"/>
              </a:cxn>
              <a:cxn ang="0">
                <a:pos x="206" y="97"/>
              </a:cxn>
              <a:cxn ang="0">
                <a:pos x="177" y="59"/>
              </a:cxn>
              <a:cxn ang="0">
                <a:pos x="154" y="50"/>
              </a:cxn>
              <a:cxn ang="0">
                <a:pos x="130" y="55"/>
              </a:cxn>
              <a:cxn ang="0">
                <a:pos x="130" y="50"/>
              </a:cxn>
              <a:cxn ang="0">
                <a:pos x="132" y="57"/>
              </a:cxn>
              <a:cxn ang="0">
                <a:pos x="104" y="66"/>
              </a:cxn>
              <a:cxn ang="0">
                <a:pos x="118" y="66"/>
              </a:cxn>
              <a:cxn ang="0">
                <a:pos x="104" y="69"/>
              </a:cxn>
              <a:cxn ang="0">
                <a:pos x="99" y="76"/>
              </a:cxn>
              <a:cxn ang="0">
                <a:pos x="97" y="69"/>
              </a:cxn>
              <a:cxn ang="0">
                <a:pos x="90" y="78"/>
              </a:cxn>
              <a:cxn ang="0">
                <a:pos x="92" y="90"/>
              </a:cxn>
              <a:cxn ang="0">
                <a:pos x="87" y="104"/>
              </a:cxn>
              <a:cxn ang="0">
                <a:pos x="80" y="104"/>
              </a:cxn>
              <a:cxn ang="0">
                <a:pos x="71" y="123"/>
              </a:cxn>
              <a:cxn ang="0">
                <a:pos x="59" y="125"/>
              </a:cxn>
              <a:cxn ang="0">
                <a:pos x="59" y="144"/>
              </a:cxn>
              <a:cxn ang="0">
                <a:pos x="52" y="151"/>
              </a:cxn>
              <a:cxn ang="0">
                <a:pos x="59" y="166"/>
              </a:cxn>
              <a:cxn ang="0">
                <a:pos x="50" y="156"/>
              </a:cxn>
              <a:cxn ang="0">
                <a:pos x="33" y="161"/>
              </a:cxn>
              <a:cxn ang="0">
                <a:pos x="21" y="154"/>
              </a:cxn>
              <a:cxn ang="0">
                <a:pos x="12" y="158"/>
              </a:cxn>
              <a:cxn ang="0">
                <a:pos x="14" y="144"/>
              </a:cxn>
              <a:cxn ang="0">
                <a:pos x="24" y="142"/>
              </a:cxn>
              <a:cxn ang="0">
                <a:pos x="21" y="135"/>
              </a:cxn>
              <a:cxn ang="0">
                <a:pos x="14" y="135"/>
              </a:cxn>
              <a:cxn ang="0">
                <a:pos x="19" y="128"/>
              </a:cxn>
              <a:cxn ang="0">
                <a:pos x="12" y="97"/>
              </a:cxn>
              <a:cxn ang="0">
                <a:pos x="21" y="104"/>
              </a:cxn>
              <a:cxn ang="0">
                <a:pos x="35" y="85"/>
              </a:cxn>
              <a:cxn ang="0">
                <a:pos x="47" y="78"/>
              </a:cxn>
              <a:cxn ang="0">
                <a:pos x="38" y="57"/>
              </a:cxn>
              <a:cxn ang="0">
                <a:pos x="64" y="55"/>
              </a:cxn>
              <a:cxn ang="0">
                <a:pos x="71" y="31"/>
              </a:cxn>
              <a:cxn ang="0">
                <a:pos x="87" y="10"/>
              </a:cxn>
              <a:cxn ang="0">
                <a:pos x="144" y="0"/>
              </a:cxn>
              <a:cxn ang="0">
                <a:pos x="2" y="163"/>
              </a:cxn>
              <a:cxn ang="0">
                <a:pos x="0" y="166"/>
              </a:cxn>
              <a:cxn ang="0">
                <a:pos x="0" y="158"/>
              </a:cxn>
              <a:cxn ang="0">
                <a:pos x="2" y="163"/>
              </a:cxn>
            </a:cxnLst>
            <a:rect l="0" t="0" r="r" b="b"/>
            <a:pathLst>
              <a:path w="222" h="166">
                <a:moveTo>
                  <a:pt x="144" y="0"/>
                </a:moveTo>
                <a:lnTo>
                  <a:pt x="175" y="14"/>
                </a:lnTo>
                <a:lnTo>
                  <a:pt x="189" y="10"/>
                </a:lnTo>
                <a:lnTo>
                  <a:pt x="191" y="29"/>
                </a:lnTo>
                <a:lnTo>
                  <a:pt x="208" y="31"/>
                </a:lnTo>
                <a:lnTo>
                  <a:pt x="203" y="40"/>
                </a:lnTo>
                <a:lnTo>
                  <a:pt x="208" y="50"/>
                </a:lnTo>
                <a:lnTo>
                  <a:pt x="222" y="52"/>
                </a:lnTo>
                <a:lnTo>
                  <a:pt x="206" y="97"/>
                </a:lnTo>
                <a:lnTo>
                  <a:pt x="177" y="59"/>
                </a:lnTo>
                <a:lnTo>
                  <a:pt x="154" y="50"/>
                </a:lnTo>
                <a:lnTo>
                  <a:pt x="130" y="55"/>
                </a:lnTo>
                <a:lnTo>
                  <a:pt x="130" y="50"/>
                </a:lnTo>
                <a:lnTo>
                  <a:pt x="132" y="57"/>
                </a:lnTo>
                <a:lnTo>
                  <a:pt x="104" y="66"/>
                </a:lnTo>
                <a:lnTo>
                  <a:pt x="118" y="66"/>
                </a:lnTo>
                <a:lnTo>
                  <a:pt x="104" y="69"/>
                </a:lnTo>
                <a:lnTo>
                  <a:pt x="99" y="76"/>
                </a:lnTo>
                <a:lnTo>
                  <a:pt x="97" y="69"/>
                </a:lnTo>
                <a:lnTo>
                  <a:pt x="90" y="78"/>
                </a:lnTo>
                <a:lnTo>
                  <a:pt x="92" y="90"/>
                </a:lnTo>
                <a:lnTo>
                  <a:pt x="87" y="104"/>
                </a:lnTo>
                <a:lnTo>
                  <a:pt x="80" y="104"/>
                </a:lnTo>
                <a:lnTo>
                  <a:pt x="71" y="123"/>
                </a:lnTo>
                <a:lnTo>
                  <a:pt x="59" y="125"/>
                </a:lnTo>
                <a:lnTo>
                  <a:pt x="59" y="144"/>
                </a:lnTo>
                <a:lnTo>
                  <a:pt x="52" y="151"/>
                </a:lnTo>
                <a:lnTo>
                  <a:pt x="59" y="166"/>
                </a:lnTo>
                <a:lnTo>
                  <a:pt x="50" y="156"/>
                </a:lnTo>
                <a:lnTo>
                  <a:pt x="33" y="161"/>
                </a:lnTo>
                <a:lnTo>
                  <a:pt x="21" y="154"/>
                </a:lnTo>
                <a:lnTo>
                  <a:pt x="12" y="158"/>
                </a:lnTo>
                <a:lnTo>
                  <a:pt x="14" y="144"/>
                </a:lnTo>
                <a:lnTo>
                  <a:pt x="24" y="142"/>
                </a:lnTo>
                <a:lnTo>
                  <a:pt x="21" y="135"/>
                </a:lnTo>
                <a:lnTo>
                  <a:pt x="14" y="135"/>
                </a:lnTo>
                <a:lnTo>
                  <a:pt x="19" y="128"/>
                </a:lnTo>
                <a:lnTo>
                  <a:pt x="12" y="97"/>
                </a:lnTo>
                <a:lnTo>
                  <a:pt x="21" y="104"/>
                </a:lnTo>
                <a:lnTo>
                  <a:pt x="35" y="85"/>
                </a:lnTo>
                <a:lnTo>
                  <a:pt x="47" y="78"/>
                </a:lnTo>
                <a:lnTo>
                  <a:pt x="38" y="57"/>
                </a:lnTo>
                <a:lnTo>
                  <a:pt x="64" y="55"/>
                </a:lnTo>
                <a:lnTo>
                  <a:pt x="71" y="31"/>
                </a:lnTo>
                <a:lnTo>
                  <a:pt x="87" y="10"/>
                </a:lnTo>
                <a:lnTo>
                  <a:pt x="144" y="0"/>
                </a:lnTo>
                <a:close/>
                <a:moveTo>
                  <a:pt x="2" y="163"/>
                </a:moveTo>
                <a:lnTo>
                  <a:pt x="0" y="166"/>
                </a:lnTo>
                <a:lnTo>
                  <a:pt x="0" y="158"/>
                </a:lnTo>
                <a:lnTo>
                  <a:pt x="2" y="16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97" name="Freeform 273"/>
          <p:cNvSpPr>
            <a:spLocks noEditPoints="1"/>
          </p:cNvSpPr>
          <p:nvPr/>
        </p:nvSpPr>
        <p:spPr bwMode="auto">
          <a:xfrm>
            <a:off x="3594100" y="4200526"/>
            <a:ext cx="352425" cy="263525"/>
          </a:xfrm>
          <a:custGeom>
            <a:avLst/>
            <a:gdLst/>
            <a:ahLst/>
            <a:cxnLst>
              <a:cxn ang="0">
                <a:pos x="144" y="0"/>
              </a:cxn>
              <a:cxn ang="0">
                <a:pos x="175" y="14"/>
              </a:cxn>
              <a:cxn ang="0">
                <a:pos x="189" y="10"/>
              </a:cxn>
              <a:cxn ang="0">
                <a:pos x="191" y="29"/>
              </a:cxn>
              <a:cxn ang="0">
                <a:pos x="208" y="31"/>
              </a:cxn>
              <a:cxn ang="0">
                <a:pos x="203" y="40"/>
              </a:cxn>
              <a:cxn ang="0">
                <a:pos x="208" y="50"/>
              </a:cxn>
              <a:cxn ang="0">
                <a:pos x="222" y="52"/>
              </a:cxn>
              <a:cxn ang="0">
                <a:pos x="206" y="97"/>
              </a:cxn>
              <a:cxn ang="0">
                <a:pos x="177" y="59"/>
              </a:cxn>
              <a:cxn ang="0">
                <a:pos x="154" y="50"/>
              </a:cxn>
              <a:cxn ang="0">
                <a:pos x="130" y="55"/>
              </a:cxn>
              <a:cxn ang="0">
                <a:pos x="130" y="50"/>
              </a:cxn>
              <a:cxn ang="0">
                <a:pos x="132" y="57"/>
              </a:cxn>
              <a:cxn ang="0">
                <a:pos x="104" y="66"/>
              </a:cxn>
              <a:cxn ang="0">
                <a:pos x="118" y="66"/>
              </a:cxn>
              <a:cxn ang="0">
                <a:pos x="104" y="69"/>
              </a:cxn>
              <a:cxn ang="0">
                <a:pos x="99" y="76"/>
              </a:cxn>
              <a:cxn ang="0">
                <a:pos x="97" y="69"/>
              </a:cxn>
              <a:cxn ang="0">
                <a:pos x="90" y="78"/>
              </a:cxn>
              <a:cxn ang="0">
                <a:pos x="92" y="90"/>
              </a:cxn>
              <a:cxn ang="0">
                <a:pos x="87" y="104"/>
              </a:cxn>
              <a:cxn ang="0">
                <a:pos x="80" y="104"/>
              </a:cxn>
              <a:cxn ang="0">
                <a:pos x="71" y="123"/>
              </a:cxn>
              <a:cxn ang="0">
                <a:pos x="59" y="125"/>
              </a:cxn>
              <a:cxn ang="0">
                <a:pos x="59" y="144"/>
              </a:cxn>
              <a:cxn ang="0">
                <a:pos x="52" y="151"/>
              </a:cxn>
              <a:cxn ang="0">
                <a:pos x="59" y="166"/>
              </a:cxn>
              <a:cxn ang="0">
                <a:pos x="50" y="156"/>
              </a:cxn>
              <a:cxn ang="0">
                <a:pos x="33" y="161"/>
              </a:cxn>
              <a:cxn ang="0">
                <a:pos x="21" y="154"/>
              </a:cxn>
              <a:cxn ang="0">
                <a:pos x="12" y="158"/>
              </a:cxn>
              <a:cxn ang="0">
                <a:pos x="14" y="144"/>
              </a:cxn>
              <a:cxn ang="0">
                <a:pos x="24" y="142"/>
              </a:cxn>
              <a:cxn ang="0">
                <a:pos x="21" y="135"/>
              </a:cxn>
              <a:cxn ang="0">
                <a:pos x="14" y="135"/>
              </a:cxn>
              <a:cxn ang="0">
                <a:pos x="19" y="128"/>
              </a:cxn>
              <a:cxn ang="0">
                <a:pos x="12" y="97"/>
              </a:cxn>
              <a:cxn ang="0">
                <a:pos x="21" y="104"/>
              </a:cxn>
              <a:cxn ang="0">
                <a:pos x="35" y="85"/>
              </a:cxn>
              <a:cxn ang="0">
                <a:pos x="47" y="78"/>
              </a:cxn>
              <a:cxn ang="0">
                <a:pos x="38" y="57"/>
              </a:cxn>
              <a:cxn ang="0">
                <a:pos x="64" y="55"/>
              </a:cxn>
              <a:cxn ang="0">
                <a:pos x="71" y="31"/>
              </a:cxn>
              <a:cxn ang="0">
                <a:pos x="87" y="10"/>
              </a:cxn>
              <a:cxn ang="0">
                <a:pos x="144" y="0"/>
              </a:cxn>
              <a:cxn ang="0">
                <a:pos x="2" y="163"/>
              </a:cxn>
              <a:cxn ang="0">
                <a:pos x="0" y="166"/>
              </a:cxn>
              <a:cxn ang="0">
                <a:pos x="0" y="158"/>
              </a:cxn>
              <a:cxn ang="0">
                <a:pos x="2" y="163"/>
              </a:cxn>
            </a:cxnLst>
            <a:rect l="0" t="0" r="r" b="b"/>
            <a:pathLst>
              <a:path w="222" h="166">
                <a:moveTo>
                  <a:pt x="144" y="0"/>
                </a:moveTo>
                <a:lnTo>
                  <a:pt x="175" y="14"/>
                </a:lnTo>
                <a:lnTo>
                  <a:pt x="189" y="10"/>
                </a:lnTo>
                <a:lnTo>
                  <a:pt x="191" y="29"/>
                </a:lnTo>
                <a:lnTo>
                  <a:pt x="208" y="31"/>
                </a:lnTo>
                <a:lnTo>
                  <a:pt x="203" y="40"/>
                </a:lnTo>
                <a:lnTo>
                  <a:pt x="208" y="50"/>
                </a:lnTo>
                <a:lnTo>
                  <a:pt x="222" y="52"/>
                </a:lnTo>
                <a:lnTo>
                  <a:pt x="206" y="97"/>
                </a:lnTo>
                <a:lnTo>
                  <a:pt x="177" y="59"/>
                </a:lnTo>
                <a:lnTo>
                  <a:pt x="154" y="50"/>
                </a:lnTo>
                <a:lnTo>
                  <a:pt x="130" y="55"/>
                </a:lnTo>
                <a:lnTo>
                  <a:pt x="130" y="50"/>
                </a:lnTo>
                <a:lnTo>
                  <a:pt x="132" y="57"/>
                </a:lnTo>
                <a:lnTo>
                  <a:pt x="104" y="66"/>
                </a:lnTo>
                <a:lnTo>
                  <a:pt x="118" y="66"/>
                </a:lnTo>
                <a:lnTo>
                  <a:pt x="104" y="69"/>
                </a:lnTo>
                <a:lnTo>
                  <a:pt x="99" y="76"/>
                </a:lnTo>
                <a:lnTo>
                  <a:pt x="97" y="69"/>
                </a:lnTo>
                <a:lnTo>
                  <a:pt x="90" y="78"/>
                </a:lnTo>
                <a:lnTo>
                  <a:pt x="92" y="90"/>
                </a:lnTo>
                <a:lnTo>
                  <a:pt x="87" y="104"/>
                </a:lnTo>
                <a:lnTo>
                  <a:pt x="80" y="104"/>
                </a:lnTo>
                <a:lnTo>
                  <a:pt x="71" y="123"/>
                </a:lnTo>
                <a:lnTo>
                  <a:pt x="59" y="125"/>
                </a:lnTo>
                <a:lnTo>
                  <a:pt x="59" y="144"/>
                </a:lnTo>
                <a:lnTo>
                  <a:pt x="52" y="151"/>
                </a:lnTo>
                <a:lnTo>
                  <a:pt x="59" y="166"/>
                </a:lnTo>
                <a:lnTo>
                  <a:pt x="50" y="156"/>
                </a:lnTo>
                <a:lnTo>
                  <a:pt x="33" y="161"/>
                </a:lnTo>
                <a:lnTo>
                  <a:pt x="21" y="154"/>
                </a:lnTo>
                <a:lnTo>
                  <a:pt x="12" y="158"/>
                </a:lnTo>
                <a:lnTo>
                  <a:pt x="14" y="144"/>
                </a:lnTo>
                <a:lnTo>
                  <a:pt x="24" y="142"/>
                </a:lnTo>
                <a:lnTo>
                  <a:pt x="21" y="135"/>
                </a:lnTo>
                <a:lnTo>
                  <a:pt x="14" y="135"/>
                </a:lnTo>
                <a:lnTo>
                  <a:pt x="19" y="128"/>
                </a:lnTo>
                <a:lnTo>
                  <a:pt x="12" y="97"/>
                </a:lnTo>
                <a:lnTo>
                  <a:pt x="21" y="104"/>
                </a:lnTo>
                <a:lnTo>
                  <a:pt x="35" y="85"/>
                </a:lnTo>
                <a:lnTo>
                  <a:pt x="47" y="78"/>
                </a:lnTo>
                <a:lnTo>
                  <a:pt x="38" y="57"/>
                </a:lnTo>
                <a:lnTo>
                  <a:pt x="64" y="55"/>
                </a:lnTo>
                <a:lnTo>
                  <a:pt x="71" y="31"/>
                </a:lnTo>
                <a:lnTo>
                  <a:pt x="87" y="10"/>
                </a:lnTo>
                <a:lnTo>
                  <a:pt x="144" y="0"/>
                </a:lnTo>
                <a:close/>
                <a:moveTo>
                  <a:pt x="2" y="163"/>
                </a:moveTo>
                <a:lnTo>
                  <a:pt x="0" y="166"/>
                </a:lnTo>
                <a:lnTo>
                  <a:pt x="0" y="158"/>
                </a:lnTo>
                <a:lnTo>
                  <a:pt x="2" y="163"/>
                </a:lnTo>
                <a:close/>
              </a:path>
            </a:pathLst>
          </a:custGeom>
          <a:noFill/>
          <a:ln w="2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98" name="Freeform 274"/>
          <p:cNvSpPr>
            <a:spLocks/>
          </p:cNvSpPr>
          <p:nvPr/>
        </p:nvSpPr>
        <p:spPr bwMode="auto">
          <a:xfrm>
            <a:off x="3114675" y="4151313"/>
            <a:ext cx="223838" cy="217488"/>
          </a:xfrm>
          <a:custGeom>
            <a:avLst/>
            <a:gdLst/>
            <a:ahLst/>
            <a:cxnLst>
              <a:cxn ang="0">
                <a:pos x="94" y="126"/>
              </a:cxn>
              <a:cxn ang="0">
                <a:pos x="75" y="114"/>
              </a:cxn>
              <a:cxn ang="0">
                <a:pos x="73" y="123"/>
              </a:cxn>
              <a:cxn ang="0">
                <a:pos x="63" y="121"/>
              </a:cxn>
              <a:cxn ang="0">
                <a:pos x="52" y="130"/>
              </a:cxn>
              <a:cxn ang="0">
                <a:pos x="54" y="137"/>
              </a:cxn>
              <a:cxn ang="0">
                <a:pos x="42" y="137"/>
              </a:cxn>
              <a:cxn ang="0">
                <a:pos x="42" y="123"/>
              </a:cxn>
              <a:cxn ang="0">
                <a:pos x="35" y="116"/>
              </a:cxn>
              <a:cxn ang="0">
                <a:pos x="40" y="100"/>
              </a:cxn>
              <a:cxn ang="0">
                <a:pos x="59" y="88"/>
              </a:cxn>
              <a:cxn ang="0">
                <a:pos x="61" y="74"/>
              </a:cxn>
              <a:cxn ang="0">
                <a:pos x="44" y="78"/>
              </a:cxn>
              <a:cxn ang="0">
                <a:pos x="30" y="64"/>
              </a:cxn>
              <a:cxn ang="0">
                <a:pos x="0" y="64"/>
              </a:cxn>
              <a:cxn ang="0">
                <a:pos x="16" y="55"/>
              </a:cxn>
              <a:cxn ang="0">
                <a:pos x="7" y="48"/>
              </a:cxn>
              <a:cxn ang="0">
                <a:pos x="23" y="36"/>
              </a:cxn>
              <a:cxn ang="0">
                <a:pos x="30" y="50"/>
              </a:cxn>
              <a:cxn ang="0">
                <a:pos x="47" y="48"/>
              </a:cxn>
              <a:cxn ang="0">
                <a:pos x="49" y="36"/>
              </a:cxn>
              <a:cxn ang="0">
                <a:pos x="40" y="41"/>
              </a:cxn>
              <a:cxn ang="0">
                <a:pos x="33" y="34"/>
              </a:cxn>
              <a:cxn ang="0">
                <a:pos x="44" y="36"/>
              </a:cxn>
              <a:cxn ang="0">
                <a:pos x="54" y="29"/>
              </a:cxn>
              <a:cxn ang="0">
                <a:pos x="59" y="12"/>
              </a:cxn>
              <a:cxn ang="0">
                <a:pos x="82" y="8"/>
              </a:cxn>
              <a:cxn ang="0">
                <a:pos x="85" y="0"/>
              </a:cxn>
              <a:cxn ang="0">
                <a:pos x="99" y="3"/>
              </a:cxn>
              <a:cxn ang="0">
                <a:pos x="89" y="12"/>
              </a:cxn>
              <a:cxn ang="0">
                <a:pos x="96" y="12"/>
              </a:cxn>
              <a:cxn ang="0">
                <a:pos x="101" y="5"/>
              </a:cxn>
              <a:cxn ang="0">
                <a:pos x="108" y="10"/>
              </a:cxn>
              <a:cxn ang="0">
                <a:pos x="125" y="0"/>
              </a:cxn>
              <a:cxn ang="0">
                <a:pos x="115" y="19"/>
              </a:cxn>
              <a:cxn ang="0">
                <a:pos x="122" y="24"/>
              </a:cxn>
              <a:cxn ang="0">
                <a:pos x="118" y="26"/>
              </a:cxn>
              <a:cxn ang="0">
                <a:pos x="130" y="52"/>
              </a:cxn>
              <a:cxn ang="0">
                <a:pos x="141" y="52"/>
              </a:cxn>
              <a:cxn ang="0">
                <a:pos x="139" y="69"/>
              </a:cxn>
              <a:cxn ang="0">
                <a:pos x="122" y="67"/>
              </a:cxn>
              <a:cxn ang="0">
                <a:pos x="106" y="76"/>
              </a:cxn>
              <a:cxn ang="0">
                <a:pos x="96" y="90"/>
              </a:cxn>
              <a:cxn ang="0">
                <a:pos x="99" y="102"/>
              </a:cxn>
              <a:cxn ang="0">
                <a:pos x="94" y="107"/>
              </a:cxn>
              <a:cxn ang="0">
                <a:pos x="101" y="114"/>
              </a:cxn>
              <a:cxn ang="0">
                <a:pos x="94" y="126"/>
              </a:cxn>
            </a:cxnLst>
            <a:rect l="0" t="0" r="r" b="b"/>
            <a:pathLst>
              <a:path w="141" h="137">
                <a:moveTo>
                  <a:pt x="94" y="126"/>
                </a:moveTo>
                <a:lnTo>
                  <a:pt x="75" y="114"/>
                </a:lnTo>
                <a:lnTo>
                  <a:pt x="73" y="123"/>
                </a:lnTo>
                <a:lnTo>
                  <a:pt x="63" y="121"/>
                </a:lnTo>
                <a:lnTo>
                  <a:pt x="52" y="130"/>
                </a:lnTo>
                <a:lnTo>
                  <a:pt x="54" y="137"/>
                </a:lnTo>
                <a:lnTo>
                  <a:pt x="42" y="137"/>
                </a:lnTo>
                <a:lnTo>
                  <a:pt x="42" y="123"/>
                </a:lnTo>
                <a:lnTo>
                  <a:pt x="35" y="116"/>
                </a:lnTo>
                <a:lnTo>
                  <a:pt x="40" y="100"/>
                </a:lnTo>
                <a:lnTo>
                  <a:pt x="59" y="88"/>
                </a:lnTo>
                <a:lnTo>
                  <a:pt x="61" y="74"/>
                </a:lnTo>
                <a:lnTo>
                  <a:pt x="44" y="78"/>
                </a:lnTo>
                <a:lnTo>
                  <a:pt x="30" y="64"/>
                </a:lnTo>
                <a:lnTo>
                  <a:pt x="0" y="64"/>
                </a:lnTo>
                <a:lnTo>
                  <a:pt x="16" y="55"/>
                </a:lnTo>
                <a:lnTo>
                  <a:pt x="7" y="48"/>
                </a:lnTo>
                <a:lnTo>
                  <a:pt x="23" y="36"/>
                </a:lnTo>
                <a:lnTo>
                  <a:pt x="30" y="50"/>
                </a:lnTo>
                <a:lnTo>
                  <a:pt x="47" y="48"/>
                </a:lnTo>
                <a:lnTo>
                  <a:pt x="49" y="36"/>
                </a:lnTo>
                <a:lnTo>
                  <a:pt x="40" y="41"/>
                </a:lnTo>
                <a:lnTo>
                  <a:pt x="33" y="34"/>
                </a:lnTo>
                <a:lnTo>
                  <a:pt x="44" y="36"/>
                </a:lnTo>
                <a:lnTo>
                  <a:pt x="54" y="29"/>
                </a:lnTo>
                <a:lnTo>
                  <a:pt x="59" y="12"/>
                </a:lnTo>
                <a:lnTo>
                  <a:pt x="82" y="8"/>
                </a:lnTo>
                <a:lnTo>
                  <a:pt x="85" y="0"/>
                </a:lnTo>
                <a:lnTo>
                  <a:pt x="99" y="3"/>
                </a:lnTo>
                <a:lnTo>
                  <a:pt x="89" y="12"/>
                </a:lnTo>
                <a:lnTo>
                  <a:pt x="96" y="12"/>
                </a:lnTo>
                <a:lnTo>
                  <a:pt x="101" y="5"/>
                </a:lnTo>
                <a:lnTo>
                  <a:pt x="108" y="10"/>
                </a:lnTo>
                <a:lnTo>
                  <a:pt x="125" y="0"/>
                </a:lnTo>
                <a:lnTo>
                  <a:pt x="115" y="19"/>
                </a:lnTo>
                <a:lnTo>
                  <a:pt x="122" y="24"/>
                </a:lnTo>
                <a:lnTo>
                  <a:pt x="118" y="26"/>
                </a:lnTo>
                <a:lnTo>
                  <a:pt x="130" y="52"/>
                </a:lnTo>
                <a:lnTo>
                  <a:pt x="141" y="52"/>
                </a:lnTo>
                <a:lnTo>
                  <a:pt x="139" y="69"/>
                </a:lnTo>
                <a:lnTo>
                  <a:pt x="122" y="67"/>
                </a:lnTo>
                <a:lnTo>
                  <a:pt x="106" y="76"/>
                </a:lnTo>
                <a:lnTo>
                  <a:pt x="96" y="90"/>
                </a:lnTo>
                <a:lnTo>
                  <a:pt x="99" y="102"/>
                </a:lnTo>
                <a:lnTo>
                  <a:pt x="94" y="107"/>
                </a:lnTo>
                <a:lnTo>
                  <a:pt x="101" y="114"/>
                </a:lnTo>
                <a:lnTo>
                  <a:pt x="94" y="126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99" name="Freeform 275"/>
          <p:cNvSpPr>
            <a:spLocks/>
          </p:cNvSpPr>
          <p:nvPr/>
        </p:nvSpPr>
        <p:spPr bwMode="auto">
          <a:xfrm>
            <a:off x="3114675" y="4151313"/>
            <a:ext cx="223838" cy="217488"/>
          </a:xfrm>
          <a:custGeom>
            <a:avLst/>
            <a:gdLst/>
            <a:ahLst/>
            <a:cxnLst>
              <a:cxn ang="0">
                <a:pos x="94" y="126"/>
              </a:cxn>
              <a:cxn ang="0">
                <a:pos x="75" y="114"/>
              </a:cxn>
              <a:cxn ang="0">
                <a:pos x="73" y="123"/>
              </a:cxn>
              <a:cxn ang="0">
                <a:pos x="63" y="121"/>
              </a:cxn>
              <a:cxn ang="0">
                <a:pos x="52" y="130"/>
              </a:cxn>
              <a:cxn ang="0">
                <a:pos x="54" y="137"/>
              </a:cxn>
              <a:cxn ang="0">
                <a:pos x="42" y="137"/>
              </a:cxn>
              <a:cxn ang="0">
                <a:pos x="42" y="123"/>
              </a:cxn>
              <a:cxn ang="0">
                <a:pos x="35" y="116"/>
              </a:cxn>
              <a:cxn ang="0">
                <a:pos x="40" y="100"/>
              </a:cxn>
              <a:cxn ang="0">
                <a:pos x="59" y="88"/>
              </a:cxn>
              <a:cxn ang="0">
                <a:pos x="61" y="74"/>
              </a:cxn>
              <a:cxn ang="0">
                <a:pos x="44" y="78"/>
              </a:cxn>
              <a:cxn ang="0">
                <a:pos x="30" y="64"/>
              </a:cxn>
              <a:cxn ang="0">
                <a:pos x="0" y="64"/>
              </a:cxn>
              <a:cxn ang="0">
                <a:pos x="16" y="55"/>
              </a:cxn>
              <a:cxn ang="0">
                <a:pos x="7" y="48"/>
              </a:cxn>
              <a:cxn ang="0">
                <a:pos x="23" y="36"/>
              </a:cxn>
              <a:cxn ang="0">
                <a:pos x="30" y="50"/>
              </a:cxn>
              <a:cxn ang="0">
                <a:pos x="47" y="48"/>
              </a:cxn>
              <a:cxn ang="0">
                <a:pos x="49" y="36"/>
              </a:cxn>
              <a:cxn ang="0">
                <a:pos x="40" y="41"/>
              </a:cxn>
              <a:cxn ang="0">
                <a:pos x="33" y="34"/>
              </a:cxn>
              <a:cxn ang="0">
                <a:pos x="44" y="36"/>
              </a:cxn>
              <a:cxn ang="0">
                <a:pos x="54" y="29"/>
              </a:cxn>
              <a:cxn ang="0">
                <a:pos x="59" y="12"/>
              </a:cxn>
              <a:cxn ang="0">
                <a:pos x="82" y="8"/>
              </a:cxn>
              <a:cxn ang="0">
                <a:pos x="85" y="0"/>
              </a:cxn>
              <a:cxn ang="0">
                <a:pos x="99" y="3"/>
              </a:cxn>
              <a:cxn ang="0">
                <a:pos x="89" y="12"/>
              </a:cxn>
              <a:cxn ang="0">
                <a:pos x="96" y="12"/>
              </a:cxn>
              <a:cxn ang="0">
                <a:pos x="101" y="5"/>
              </a:cxn>
              <a:cxn ang="0">
                <a:pos x="108" y="10"/>
              </a:cxn>
              <a:cxn ang="0">
                <a:pos x="125" y="0"/>
              </a:cxn>
              <a:cxn ang="0">
                <a:pos x="115" y="19"/>
              </a:cxn>
              <a:cxn ang="0">
                <a:pos x="122" y="24"/>
              </a:cxn>
              <a:cxn ang="0">
                <a:pos x="118" y="26"/>
              </a:cxn>
              <a:cxn ang="0">
                <a:pos x="130" y="52"/>
              </a:cxn>
              <a:cxn ang="0">
                <a:pos x="141" y="52"/>
              </a:cxn>
              <a:cxn ang="0">
                <a:pos x="139" y="69"/>
              </a:cxn>
              <a:cxn ang="0">
                <a:pos x="122" y="67"/>
              </a:cxn>
              <a:cxn ang="0">
                <a:pos x="106" y="76"/>
              </a:cxn>
              <a:cxn ang="0">
                <a:pos x="96" y="90"/>
              </a:cxn>
              <a:cxn ang="0">
                <a:pos x="99" y="102"/>
              </a:cxn>
              <a:cxn ang="0">
                <a:pos x="94" y="107"/>
              </a:cxn>
              <a:cxn ang="0">
                <a:pos x="101" y="114"/>
              </a:cxn>
              <a:cxn ang="0">
                <a:pos x="94" y="126"/>
              </a:cxn>
            </a:cxnLst>
            <a:rect l="0" t="0" r="r" b="b"/>
            <a:pathLst>
              <a:path w="141" h="137">
                <a:moveTo>
                  <a:pt x="94" y="126"/>
                </a:moveTo>
                <a:lnTo>
                  <a:pt x="75" y="114"/>
                </a:lnTo>
                <a:lnTo>
                  <a:pt x="73" y="123"/>
                </a:lnTo>
                <a:lnTo>
                  <a:pt x="63" y="121"/>
                </a:lnTo>
                <a:lnTo>
                  <a:pt x="52" y="130"/>
                </a:lnTo>
                <a:lnTo>
                  <a:pt x="54" y="137"/>
                </a:lnTo>
                <a:lnTo>
                  <a:pt x="42" y="137"/>
                </a:lnTo>
                <a:lnTo>
                  <a:pt x="42" y="123"/>
                </a:lnTo>
                <a:lnTo>
                  <a:pt x="35" y="116"/>
                </a:lnTo>
                <a:lnTo>
                  <a:pt x="40" y="100"/>
                </a:lnTo>
                <a:lnTo>
                  <a:pt x="59" y="88"/>
                </a:lnTo>
                <a:lnTo>
                  <a:pt x="61" y="74"/>
                </a:lnTo>
                <a:lnTo>
                  <a:pt x="44" y="78"/>
                </a:lnTo>
                <a:lnTo>
                  <a:pt x="30" y="64"/>
                </a:lnTo>
                <a:lnTo>
                  <a:pt x="0" y="64"/>
                </a:lnTo>
                <a:lnTo>
                  <a:pt x="16" y="55"/>
                </a:lnTo>
                <a:lnTo>
                  <a:pt x="7" y="48"/>
                </a:lnTo>
                <a:lnTo>
                  <a:pt x="23" y="36"/>
                </a:lnTo>
                <a:lnTo>
                  <a:pt x="30" y="50"/>
                </a:lnTo>
                <a:lnTo>
                  <a:pt x="47" y="48"/>
                </a:lnTo>
                <a:lnTo>
                  <a:pt x="49" y="36"/>
                </a:lnTo>
                <a:lnTo>
                  <a:pt x="40" y="41"/>
                </a:lnTo>
                <a:lnTo>
                  <a:pt x="33" y="34"/>
                </a:lnTo>
                <a:lnTo>
                  <a:pt x="44" y="36"/>
                </a:lnTo>
                <a:lnTo>
                  <a:pt x="54" y="29"/>
                </a:lnTo>
                <a:lnTo>
                  <a:pt x="59" y="12"/>
                </a:lnTo>
                <a:lnTo>
                  <a:pt x="82" y="8"/>
                </a:lnTo>
                <a:lnTo>
                  <a:pt x="85" y="0"/>
                </a:lnTo>
                <a:lnTo>
                  <a:pt x="99" y="3"/>
                </a:lnTo>
                <a:lnTo>
                  <a:pt x="89" y="12"/>
                </a:lnTo>
                <a:lnTo>
                  <a:pt x="96" y="12"/>
                </a:lnTo>
                <a:lnTo>
                  <a:pt x="101" y="5"/>
                </a:lnTo>
                <a:lnTo>
                  <a:pt x="108" y="10"/>
                </a:lnTo>
                <a:lnTo>
                  <a:pt x="125" y="0"/>
                </a:lnTo>
                <a:lnTo>
                  <a:pt x="115" y="19"/>
                </a:lnTo>
                <a:lnTo>
                  <a:pt x="122" y="24"/>
                </a:lnTo>
                <a:lnTo>
                  <a:pt x="118" y="26"/>
                </a:lnTo>
                <a:lnTo>
                  <a:pt x="130" y="52"/>
                </a:lnTo>
                <a:lnTo>
                  <a:pt x="141" y="52"/>
                </a:lnTo>
                <a:lnTo>
                  <a:pt x="139" y="69"/>
                </a:lnTo>
                <a:lnTo>
                  <a:pt x="122" y="67"/>
                </a:lnTo>
                <a:lnTo>
                  <a:pt x="106" y="76"/>
                </a:lnTo>
                <a:lnTo>
                  <a:pt x="96" y="90"/>
                </a:lnTo>
                <a:lnTo>
                  <a:pt x="99" y="102"/>
                </a:lnTo>
                <a:lnTo>
                  <a:pt x="94" y="107"/>
                </a:lnTo>
                <a:lnTo>
                  <a:pt x="101" y="114"/>
                </a:lnTo>
                <a:lnTo>
                  <a:pt x="94" y="126"/>
                </a:lnTo>
                <a:close/>
              </a:path>
            </a:pathLst>
          </a:custGeom>
          <a:noFill/>
          <a:ln w="2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300" name="Freeform 276"/>
          <p:cNvSpPr>
            <a:spLocks/>
          </p:cNvSpPr>
          <p:nvPr/>
        </p:nvSpPr>
        <p:spPr bwMode="auto">
          <a:xfrm>
            <a:off x="3057525" y="4230688"/>
            <a:ext cx="153988" cy="146050"/>
          </a:xfrm>
          <a:custGeom>
            <a:avLst/>
            <a:gdLst/>
            <a:ahLst/>
            <a:cxnLst>
              <a:cxn ang="0">
                <a:pos x="36" y="14"/>
              </a:cxn>
              <a:cxn ang="0">
                <a:pos x="66" y="14"/>
              </a:cxn>
              <a:cxn ang="0">
                <a:pos x="80" y="28"/>
              </a:cxn>
              <a:cxn ang="0">
                <a:pos x="97" y="24"/>
              </a:cxn>
              <a:cxn ang="0">
                <a:pos x="95" y="38"/>
              </a:cxn>
              <a:cxn ang="0">
                <a:pos x="76" y="50"/>
              </a:cxn>
              <a:cxn ang="0">
                <a:pos x="71" y="66"/>
              </a:cxn>
              <a:cxn ang="0">
                <a:pos x="59" y="54"/>
              </a:cxn>
              <a:cxn ang="0">
                <a:pos x="45" y="69"/>
              </a:cxn>
              <a:cxn ang="0">
                <a:pos x="52" y="92"/>
              </a:cxn>
              <a:cxn ang="0">
                <a:pos x="33" y="85"/>
              </a:cxn>
              <a:cxn ang="0">
                <a:pos x="19" y="69"/>
              </a:cxn>
              <a:cxn ang="0">
                <a:pos x="21" y="59"/>
              </a:cxn>
              <a:cxn ang="0">
                <a:pos x="5" y="54"/>
              </a:cxn>
              <a:cxn ang="0">
                <a:pos x="0" y="38"/>
              </a:cxn>
              <a:cxn ang="0">
                <a:pos x="5" y="31"/>
              </a:cxn>
              <a:cxn ang="0">
                <a:pos x="12" y="40"/>
              </a:cxn>
              <a:cxn ang="0">
                <a:pos x="10" y="31"/>
              </a:cxn>
              <a:cxn ang="0">
                <a:pos x="14" y="21"/>
              </a:cxn>
              <a:cxn ang="0">
                <a:pos x="5" y="14"/>
              </a:cxn>
              <a:cxn ang="0">
                <a:pos x="7" y="10"/>
              </a:cxn>
              <a:cxn ang="0">
                <a:pos x="14" y="14"/>
              </a:cxn>
              <a:cxn ang="0">
                <a:pos x="14" y="0"/>
              </a:cxn>
              <a:cxn ang="0">
                <a:pos x="17" y="5"/>
              </a:cxn>
              <a:cxn ang="0">
                <a:pos x="26" y="5"/>
              </a:cxn>
              <a:cxn ang="0">
                <a:pos x="29" y="17"/>
              </a:cxn>
              <a:cxn ang="0">
                <a:pos x="36" y="14"/>
              </a:cxn>
            </a:cxnLst>
            <a:rect l="0" t="0" r="r" b="b"/>
            <a:pathLst>
              <a:path w="97" h="92">
                <a:moveTo>
                  <a:pt x="36" y="14"/>
                </a:moveTo>
                <a:lnTo>
                  <a:pt x="66" y="14"/>
                </a:lnTo>
                <a:lnTo>
                  <a:pt x="80" y="28"/>
                </a:lnTo>
                <a:lnTo>
                  <a:pt x="97" y="24"/>
                </a:lnTo>
                <a:lnTo>
                  <a:pt x="95" y="38"/>
                </a:lnTo>
                <a:lnTo>
                  <a:pt x="76" y="50"/>
                </a:lnTo>
                <a:lnTo>
                  <a:pt x="71" y="66"/>
                </a:lnTo>
                <a:lnTo>
                  <a:pt x="59" y="54"/>
                </a:lnTo>
                <a:lnTo>
                  <a:pt x="45" y="69"/>
                </a:lnTo>
                <a:lnTo>
                  <a:pt x="52" y="92"/>
                </a:lnTo>
                <a:lnTo>
                  <a:pt x="33" y="85"/>
                </a:lnTo>
                <a:lnTo>
                  <a:pt x="19" y="69"/>
                </a:lnTo>
                <a:lnTo>
                  <a:pt x="21" y="59"/>
                </a:lnTo>
                <a:lnTo>
                  <a:pt x="5" y="54"/>
                </a:lnTo>
                <a:lnTo>
                  <a:pt x="0" y="38"/>
                </a:lnTo>
                <a:lnTo>
                  <a:pt x="5" y="31"/>
                </a:lnTo>
                <a:lnTo>
                  <a:pt x="12" y="40"/>
                </a:lnTo>
                <a:lnTo>
                  <a:pt x="10" y="31"/>
                </a:lnTo>
                <a:lnTo>
                  <a:pt x="14" y="21"/>
                </a:lnTo>
                <a:lnTo>
                  <a:pt x="5" y="14"/>
                </a:lnTo>
                <a:lnTo>
                  <a:pt x="7" y="10"/>
                </a:lnTo>
                <a:lnTo>
                  <a:pt x="14" y="14"/>
                </a:lnTo>
                <a:lnTo>
                  <a:pt x="14" y="0"/>
                </a:lnTo>
                <a:lnTo>
                  <a:pt x="17" y="5"/>
                </a:lnTo>
                <a:lnTo>
                  <a:pt x="26" y="5"/>
                </a:lnTo>
                <a:lnTo>
                  <a:pt x="29" y="17"/>
                </a:lnTo>
                <a:lnTo>
                  <a:pt x="36" y="14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301" name="Freeform 277"/>
          <p:cNvSpPr>
            <a:spLocks/>
          </p:cNvSpPr>
          <p:nvPr/>
        </p:nvSpPr>
        <p:spPr bwMode="auto">
          <a:xfrm>
            <a:off x="3057525" y="4230688"/>
            <a:ext cx="153988" cy="146050"/>
          </a:xfrm>
          <a:custGeom>
            <a:avLst/>
            <a:gdLst/>
            <a:ahLst/>
            <a:cxnLst>
              <a:cxn ang="0">
                <a:pos x="36" y="14"/>
              </a:cxn>
              <a:cxn ang="0">
                <a:pos x="66" y="14"/>
              </a:cxn>
              <a:cxn ang="0">
                <a:pos x="80" y="28"/>
              </a:cxn>
              <a:cxn ang="0">
                <a:pos x="97" y="24"/>
              </a:cxn>
              <a:cxn ang="0">
                <a:pos x="95" y="38"/>
              </a:cxn>
              <a:cxn ang="0">
                <a:pos x="76" y="50"/>
              </a:cxn>
              <a:cxn ang="0">
                <a:pos x="71" y="66"/>
              </a:cxn>
              <a:cxn ang="0">
                <a:pos x="59" y="54"/>
              </a:cxn>
              <a:cxn ang="0">
                <a:pos x="45" y="69"/>
              </a:cxn>
              <a:cxn ang="0">
                <a:pos x="52" y="92"/>
              </a:cxn>
              <a:cxn ang="0">
                <a:pos x="33" y="85"/>
              </a:cxn>
              <a:cxn ang="0">
                <a:pos x="19" y="69"/>
              </a:cxn>
              <a:cxn ang="0">
                <a:pos x="21" y="59"/>
              </a:cxn>
              <a:cxn ang="0">
                <a:pos x="5" y="54"/>
              </a:cxn>
              <a:cxn ang="0">
                <a:pos x="0" y="38"/>
              </a:cxn>
              <a:cxn ang="0">
                <a:pos x="5" y="31"/>
              </a:cxn>
              <a:cxn ang="0">
                <a:pos x="12" y="40"/>
              </a:cxn>
              <a:cxn ang="0">
                <a:pos x="10" y="31"/>
              </a:cxn>
              <a:cxn ang="0">
                <a:pos x="14" y="21"/>
              </a:cxn>
              <a:cxn ang="0">
                <a:pos x="5" y="14"/>
              </a:cxn>
              <a:cxn ang="0">
                <a:pos x="7" y="10"/>
              </a:cxn>
              <a:cxn ang="0">
                <a:pos x="14" y="14"/>
              </a:cxn>
              <a:cxn ang="0">
                <a:pos x="14" y="0"/>
              </a:cxn>
              <a:cxn ang="0">
                <a:pos x="17" y="5"/>
              </a:cxn>
              <a:cxn ang="0">
                <a:pos x="26" y="5"/>
              </a:cxn>
              <a:cxn ang="0">
                <a:pos x="29" y="17"/>
              </a:cxn>
              <a:cxn ang="0">
                <a:pos x="36" y="14"/>
              </a:cxn>
            </a:cxnLst>
            <a:rect l="0" t="0" r="r" b="b"/>
            <a:pathLst>
              <a:path w="97" h="92">
                <a:moveTo>
                  <a:pt x="36" y="14"/>
                </a:moveTo>
                <a:lnTo>
                  <a:pt x="66" y="14"/>
                </a:lnTo>
                <a:lnTo>
                  <a:pt x="80" y="28"/>
                </a:lnTo>
                <a:lnTo>
                  <a:pt x="97" y="24"/>
                </a:lnTo>
                <a:lnTo>
                  <a:pt x="95" y="38"/>
                </a:lnTo>
                <a:lnTo>
                  <a:pt x="76" y="50"/>
                </a:lnTo>
                <a:lnTo>
                  <a:pt x="71" y="66"/>
                </a:lnTo>
                <a:lnTo>
                  <a:pt x="59" y="54"/>
                </a:lnTo>
                <a:lnTo>
                  <a:pt x="45" y="69"/>
                </a:lnTo>
                <a:lnTo>
                  <a:pt x="52" y="92"/>
                </a:lnTo>
                <a:lnTo>
                  <a:pt x="33" y="85"/>
                </a:lnTo>
                <a:lnTo>
                  <a:pt x="19" y="69"/>
                </a:lnTo>
                <a:lnTo>
                  <a:pt x="21" y="59"/>
                </a:lnTo>
                <a:lnTo>
                  <a:pt x="5" y="54"/>
                </a:lnTo>
                <a:lnTo>
                  <a:pt x="0" y="38"/>
                </a:lnTo>
                <a:lnTo>
                  <a:pt x="5" y="31"/>
                </a:lnTo>
                <a:lnTo>
                  <a:pt x="12" y="40"/>
                </a:lnTo>
                <a:lnTo>
                  <a:pt x="10" y="31"/>
                </a:lnTo>
                <a:lnTo>
                  <a:pt x="14" y="21"/>
                </a:lnTo>
                <a:lnTo>
                  <a:pt x="5" y="14"/>
                </a:lnTo>
                <a:lnTo>
                  <a:pt x="7" y="10"/>
                </a:lnTo>
                <a:lnTo>
                  <a:pt x="14" y="14"/>
                </a:lnTo>
                <a:lnTo>
                  <a:pt x="14" y="0"/>
                </a:lnTo>
                <a:lnTo>
                  <a:pt x="17" y="5"/>
                </a:lnTo>
                <a:lnTo>
                  <a:pt x="26" y="5"/>
                </a:lnTo>
                <a:lnTo>
                  <a:pt x="29" y="17"/>
                </a:lnTo>
                <a:lnTo>
                  <a:pt x="36" y="14"/>
                </a:lnTo>
                <a:close/>
              </a:path>
            </a:pathLst>
          </a:custGeom>
          <a:noFill/>
          <a:ln w="2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302" name="Freeform 278"/>
          <p:cNvSpPr>
            <a:spLocks noEditPoints="1"/>
          </p:cNvSpPr>
          <p:nvPr/>
        </p:nvSpPr>
        <p:spPr bwMode="auto">
          <a:xfrm>
            <a:off x="2817813" y="3957638"/>
            <a:ext cx="352425" cy="501650"/>
          </a:xfrm>
          <a:custGeom>
            <a:avLst/>
            <a:gdLst/>
            <a:ahLst/>
            <a:cxnLst>
              <a:cxn ang="0">
                <a:pos x="135" y="4"/>
              </a:cxn>
              <a:cxn ang="0">
                <a:pos x="116" y="35"/>
              </a:cxn>
              <a:cxn ang="0">
                <a:pos x="116" y="52"/>
              </a:cxn>
              <a:cxn ang="0">
                <a:pos x="113" y="47"/>
              </a:cxn>
              <a:cxn ang="0">
                <a:pos x="106" y="52"/>
              </a:cxn>
              <a:cxn ang="0">
                <a:pos x="106" y="35"/>
              </a:cxn>
              <a:cxn ang="0">
                <a:pos x="116" y="23"/>
              </a:cxn>
              <a:cxn ang="0">
                <a:pos x="123" y="7"/>
              </a:cxn>
              <a:cxn ang="0">
                <a:pos x="102" y="82"/>
              </a:cxn>
              <a:cxn ang="0">
                <a:pos x="97" y="56"/>
              </a:cxn>
              <a:cxn ang="0">
                <a:pos x="106" y="61"/>
              </a:cxn>
              <a:cxn ang="0">
                <a:pos x="158" y="139"/>
              </a:cxn>
              <a:cxn ang="0">
                <a:pos x="142" y="139"/>
              </a:cxn>
              <a:cxn ang="0">
                <a:pos x="151" y="125"/>
              </a:cxn>
              <a:cxn ang="0">
                <a:pos x="161" y="137"/>
              </a:cxn>
              <a:cxn ang="0">
                <a:pos x="59" y="271"/>
              </a:cxn>
              <a:cxn ang="0">
                <a:pos x="61" y="250"/>
              </a:cxn>
              <a:cxn ang="0">
                <a:pos x="71" y="222"/>
              </a:cxn>
              <a:cxn ang="0">
                <a:pos x="71" y="255"/>
              </a:cxn>
              <a:cxn ang="0">
                <a:pos x="57" y="264"/>
              </a:cxn>
              <a:cxn ang="0">
                <a:pos x="54" y="262"/>
              </a:cxn>
              <a:cxn ang="0">
                <a:pos x="45" y="267"/>
              </a:cxn>
              <a:cxn ang="0">
                <a:pos x="38" y="262"/>
              </a:cxn>
              <a:cxn ang="0">
                <a:pos x="21" y="276"/>
              </a:cxn>
              <a:cxn ang="0">
                <a:pos x="38" y="295"/>
              </a:cxn>
              <a:cxn ang="0">
                <a:pos x="0" y="297"/>
              </a:cxn>
              <a:cxn ang="0">
                <a:pos x="9" y="295"/>
              </a:cxn>
              <a:cxn ang="0">
                <a:pos x="9" y="274"/>
              </a:cxn>
              <a:cxn ang="0">
                <a:pos x="146" y="191"/>
              </a:cxn>
              <a:cxn ang="0">
                <a:pos x="158" y="193"/>
              </a:cxn>
              <a:cxn ang="0">
                <a:pos x="158" y="193"/>
              </a:cxn>
              <a:cxn ang="0">
                <a:pos x="78" y="205"/>
              </a:cxn>
              <a:cxn ang="0">
                <a:pos x="120" y="182"/>
              </a:cxn>
              <a:cxn ang="0">
                <a:pos x="156" y="203"/>
              </a:cxn>
              <a:cxn ang="0">
                <a:pos x="172" y="231"/>
              </a:cxn>
              <a:cxn ang="0">
                <a:pos x="203" y="264"/>
              </a:cxn>
              <a:cxn ang="0">
                <a:pos x="222" y="290"/>
              </a:cxn>
              <a:cxn ang="0">
                <a:pos x="189" y="302"/>
              </a:cxn>
              <a:cxn ang="0">
                <a:pos x="187" y="285"/>
              </a:cxn>
              <a:cxn ang="0">
                <a:pos x="142" y="316"/>
              </a:cxn>
              <a:cxn ang="0">
                <a:pos x="154" y="300"/>
              </a:cxn>
              <a:cxn ang="0">
                <a:pos x="149" y="278"/>
              </a:cxn>
              <a:cxn ang="0">
                <a:pos x="139" y="236"/>
              </a:cxn>
              <a:cxn ang="0">
                <a:pos x="149" y="250"/>
              </a:cxn>
              <a:cxn ang="0">
                <a:pos x="177" y="278"/>
              </a:cxn>
              <a:cxn ang="0">
                <a:pos x="163" y="243"/>
              </a:cxn>
              <a:cxn ang="0">
                <a:pos x="146" y="234"/>
              </a:cxn>
              <a:cxn ang="0">
                <a:pos x="142" y="231"/>
              </a:cxn>
              <a:cxn ang="0">
                <a:pos x="135" y="224"/>
              </a:cxn>
              <a:cxn ang="0">
                <a:pos x="128" y="203"/>
              </a:cxn>
              <a:cxn ang="0">
                <a:pos x="142" y="200"/>
              </a:cxn>
              <a:cxn ang="0">
                <a:pos x="116" y="208"/>
              </a:cxn>
              <a:cxn ang="0">
                <a:pos x="111" y="215"/>
              </a:cxn>
              <a:cxn ang="0">
                <a:pos x="123" y="198"/>
              </a:cxn>
              <a:cxn ang="0">
                <a:pos x="116" y="208"/>
              </a:cxn>
              <a:cxn ang="0">
                <a:pos x="42" y="274"/>
              </a:cxn>
              <a:cxn ang="0">
                <a:pos x="151" y="238"/>
              </a:cxn>
              <a:cxn ang="0">
                <a:pos x="151" y="231"/>
              </a:cxn>
            </a:cxnLst>
            <a:rect l="0" t="0" r="r" b="b"/>
            <a:pathLst>
              <a:path w="222" h="316">
                <a:moveTo>
                  <a:pt x="125" y="2"/>
                </a:moveTo>
                <a:lnTo>
                  <a:pt x="130" y="0"/>
                </a:lnTo>
                <a:lnTo>
                  <a:pt x="135" y="4"/>
                </a:lnTo>
                <a:lnTo>
                  <a:pt x="128" y="11"/>
                </a:lnTo>
                <a:lnTo>
                  <a:pt x="130" y="21"/>
                </a:lnTo>
                <a:lnTo>
                  <a:pt x="116" y="35"/>
                </a:lnTo>
                <a:lnTo>
                  <a:pt x="113" y="45"/>
                </a:lnTo>
                <a:lnTo>
                  <a:pt x="120" y="42"/>
                </a:lnTo>
                <a:lnTo>
                  <a:pt x="116" y="52"/>
                </a:lnTo>
                <a:lnTo>
                  <a:pt x="120" y="49"/>
                </a:lnTo>
                <a:lnTo>
                  <a:pt x="113" y="59"/>
                </a:lnTo>
                <a:lnTo>
                  <a:pt x="113" y="47"/>
                </a:lnTo>
                <a:lnTo>
                  <a:pt x="109" y="52"/>
                </a:lnTo>
                <a:lnTo>
                  <a:pt x="109" y="45"/>
                </a:lnTo>
                <a:lnTo>
                  <a:pt x="106" y="52"/>
                </a:lnTo>
                <a:lnTo>
                  <a:pt x="99" y="47"/>
                </a:lnTo>
                <a:lnTo>
                  <a:pt x="104" y="47"/>
                </a:lnTo>
                <a:lnTo>
                  <a:pt x="106" y="35"/>
                </a:lnTo>
                <a:lnTo>
                  <a:pt x="111" y="35"/>
                </a:lnTo>
                <a:lnTo>
                  <a:pt x="106" y="33"/>
                </a:lnTo>
                <a:lnTo>
                  <a:pt x="116" y="23"/>
                </a:lnTo>
                <a:lnTo>
                  <a:pt x="109" y="19"/>
                </a:lnTo>
                <a:lnTo>
                  <a:pt x="113" y="7"/>
                </a:lnTo>
                <a:lnTo>
                  <a:pt x="123" y="7"/>
                </a:lnTo>
                <a:lnTo>
                  <a:pt x="125" y="2"/>
                </a:lnTo>
                <a:close/>
                <a:moveTo>
                  <a:pt x="109" y="68"/>
                </a:moveTo>
                <a:lnTo>
                  <a:pt x="102" y="82"/>
                </a:lnTo>
                <a:lnTo>
                  <a:pt x="87" y="85"/>
                </a:lnTo>
                <a:lnTo>
                  <a:pt x="94" y="52"/>
                </a:lnTo>
                <a:lnTo>
                  <a:pt x="97" y="56"/>
                </a:lnTo>
                <a:lnTo>
                  <a:pt x="106" y="59"/>
                </a:lnTo>
                <a:lnTo>
                  <a:pt x="104" y="52"/>
                </a:lnTo>
                <a:lnTo>
                  <a:pt x="106" y="61"/>
                </a:lnTo>
                <a:lnTo>
                  <a:pt x="113" y="59"/>
                </a:lnTo>
                <a:lnTo>
                  <a:pt x="109" y="68"/>
                </a:lnTo>
                <a:close/>
                <a:moveTo>
                  <a:pt x="158" y="139"/>
                </a:moveTo>
                <a:lnTo>
                  <a:pt x="161" y="144"/>
                </a:lnTo>
                <a:lnTo>
                  <a:pt x="151" y="148"/>
                </a:lnTo>
                <a:lnTo>
                  <a:pt x="142" y="139"/>
                </a:lnTo>
                <a:lnTo>
                  <a:pt x="146" y="139"/>
                </a:lnTo>
                <a:lnTo>
                  <a:pt x="144" y="132"/>
                </a:lnTo>
                <a:lnTo>
                  <a:pt x="151" y="125"/>
                </a:lnTo>
                <a:lnTo>
                  <a:pt x="158" y="130"/>
                </a:lnTo>
                <a:lnTo>
                  <a:pt x="156" y="134"/>
                </a:lnTo>
                <a:lnTo>
                  <a:pt x="161" y="137"/>
                </a:lnTo>
                <a:lnTo>
                  <a:pt x="158" y="139"/>
                </a:lnTo>
                <a:close/>
                <a:moveTo>
                  <a:pt x="66" y="259"/>
                </a:moveTo>
                <a:lnTo>
                  <a:pt x="59" y="271"/>
                </a:lnTo>
                <a:lnTo>
                  <a:pt x="61" y="259"/>
                </a:lnTo>
                <a:lnTo>
                  <a:pt x="54" y="252"/>
                </a:lnTo>
                <a:lnTo>
                  <a:pt x="61" y="250"/>
                </a:lnTo>
                <a:lnTo>
                  <a:pt x="61" y="241"/>
                </a:lnTo>
                <a:lnTo>
                  <a:pt x="66" y="241"/>
                </a:lnTo>
                <a:lnTo>
                  <a:pt x="71" y="222"/>
                </a:lnTo>
                <a:lnTo>
                  <a:pt x="66" y="248"/>
                </a:lnTo>
                <a:lnTo>
                  <a:pt x="78" y="250"/>
                </a:lnTo>
                <a:lnTo>
                  <a:pt x="71" y="255"/>
                </a:lnTo>
                <a:lnTo>
                  <a:pt x="66" y="250"/>
                </a:lnTo>
                <a:lnTo>
                  <a:pt x="66" y="259"/>
                </a:lnTo>
                <a:close/>
                <a:moveTo>
                  <a:pt x="57" y="264"/>
                </a:moveTo>
                <a:lnTo>
                  <a:pt x="50" y="262"/>
                </a:lnTo>
                <a:lnTo>
                  <a:pt x="50" y="257"/>
                </a:lnTo>
                <a:lnTo>
                  <a:pt x="54" y="262"/>
                </a:lnTo>
                <a:lnTo>
                  <a:pt x="52" y="255"/>
                </a:lnTo>
                <a:lnTo>
                  <a:pt x="57" y="264"/>
                </a:lnTo>
                <a:close/>
                <a:moveTo>
                  <a:pt x="45" y="267"/>
                </a:moveTo>
                <a:lnTo>
                  <a:pt x="47" y="259"/>
                </a:lnTo>
                <a:lnTo>
                  <a:pt x="45" y="274"/>
                </a:lnTo>
                <a:lnTo>
                  <a:pt x="38" y="262"/>
                </a:lnTo>
                <a:lnTo>
                  <a:pt x="45" y="267"/>
                </a:lnTo>
                <a:close/>
                <a:moveTo>
                  <a:pt x="14" y="278"/>
                </a:moveTo>
                <a:lnTo>
                  <a:pt x="21" y="276"/>
                </a:lnTo>
                <a:lnTo>
                  <a:pt x="24" y="281"/>
                </a:lnTo>
                <a:lnTo>
                  <a:pt x="28" y="271"/>
                </a:lnTo>
                <a:lnTo>
                  <a:pt x="38" y="295"/>
                </a:lnTo>
                <a:lnTo>
                  <a:pt x="21" y="293"/>
                </a:lnTo>
                <a:lnTo>
                  <a:pt x="21" y="304"/>
                </a:lnTo>
                <a:lnTo>
                  <a:pt x="0" y="297"/>
                </a:lnTo>
                <a:lnTo>
                  <a:pt x="2" y="293"/>
                </a:lnTo>
                <a:lnTo>
                  <a:pt x="7" y="297"/>
                </a:lnTo>
                <a:lnTo>
                  <a:pt x="9" y="295"/>
                </a:lnTo>
                <a:lnTo>
                  <a:pt x="5" y="295"/>
                </a:lnTo>
                <a:lnTo>
                  <a:pt x="12" y="288"/>
                </a:lnTo>
                <a:lnTo>
                  <a:pt x="9" y="274"/>
                </a:lnTo>
                <a:lnTo>
                  <a:pt x="14" y="278"/>
                </a:lnTo>
                <a:close/>
                <a:moveTo>
                  <a:pt x="154" y="189"/>
                </a:moveTo>
                <a:lnTo>
                  <a:pt x="146" y="191"/>
                </a:lnTo>
                <a:lnTo>
                  <a:pt x="151" y="184"/>
                </a:lnTo>
                <a:lnTo>
                  <a:pt x="154" y="189"/>
                </a:lnTo>
                <a:close/>
                <a:moveTo>
                  <a:pt x="158" y="193"/>
                </a:moveTo>
                <a:lnTo>
                  <a:pt x="165" y="198"/>
                </a:lnTo>
                <a:lnTo>
                  <a:pt x="158" y="203"/>
                </a:lnTo>
                <a:lnTo>
                  <a:pt x="158" y="193"/>
                </a:lnTo>
                <a:close/>
                <a:moveTo>
                  <a:pt x="68" y="208"/>
                </a:moveTo>
                <a:lnTo>
                  <a:pt x="73" y="200"/>
                </a:lnTo>
                <a:lnTo>
                  <a:pt x="78" y="205"/>
                </a:lnTo>
                <a:lnTo>
                  <a:pt x="68" y="208"/>
                </a:lnTo>
                <a:close/>
                <a:moveTo>
                  <a:pt x="128" y="179"/>
                </a:moveTo>
                <a:lnTo>
                  <a:pt x="120" y="182"/>
                </a:lnTo>
                <a:lnTo>
                  <a:pt x="130" y="174"/>
                </a:lnTo>
                <a:lnTo>
                  <a:pt x="128" y="179"/>
                </a:lnTo>
                <a:close/>
                <a:moveTo>
                  <a:pt x="156" y="203"/>
                </a:moveTo>
                <a:lnTo>
                  <a:pt x="151" y="210"/>
                </a:lnTo>
                <a:lnTo>
                  <a:pt x="156" y="226"/>
                </a:lnTo>
                <a:lnTo>
                  <a:pt x="172" y="231"/>
                </a:lnTo>
                <a:lnTo>
                  <a:pt x="170" y="241"/>
                </a:lnTo>
                <a:lnTo>
                  <a:pt x="184" y="257"/>
                </a:lnTo>
                <a:lnTo>
                  <a:pt x="203" y="264"/>
                </a:lnTo>
                <a:lnTo>
                  <a:pt x="187" y="276"/>
                </a:lnTo>
                <a:lnTo>
                  <a:pt x="217" y="278"/>
                </a:lnTo>
                <a:lnTo>
                  <a:pt x="222" y="290"/>
                </a:lnTo>
                <a:lnTo>
                  <a:pt x="217" y="307"/>
                </a:lnTo>
                <a:lnTo>
                  <a:pt x="194" y="316"/>
                </a:lnTo>
                <a:lnTo>
                  <a:pt x="189" y="302"/>
                </a:lnTo>
                <a:lnTo>
                  <a:pt x="201" y="293"/>
                </a:lnTo>
                <a:lnTo>
                  <a:pt x="198" y="288"/>
                </a:lnTo>
                <a:lnTo>
                  <a:pt x="187" y="285"/>
                </a:lnTo>
                <a:lnTo>
                  <a:pt x="168" y="290"/>
                </a:lnTo>
                <a:lnTo>
                  <a:pt x="161" y="304"/>
                </a:lnTo>
                <a:lnTo>
                  <a:pt x="142" y="316"/>
                </a:lnTo>
                <a:lnTo>
                  <a:pt x="151" y="304"/>
                </a:lnTo>
                <a:lnTo>
                  <a:pt x="149" y="297"/>
                </a:lnTo>
                <a:lnTo>
                  <a:pt x="154" y="300"/>
                </a:lnTo>
                <a:lnTo>
                  <a:pt x="158" y="290"/>
                </a:lnTo>
                <a:lnTo>
                  <a:pt x="151" y="295"/>
                </a:lnTo>
                <a:lnTo>
                  <a:pt x="149" y="278"/>
                </a:lnTo>
                <a:lnTo>
                  <a:pt x="139" y="276"/>
                </a:lnTo>
                <a:lnTo>
                  <a:pt x="132" y="262"/>
                </a:lnTo>
                <a:lnTo>
                  <a:pt x="139" y="236"/>
                </a:lnTo>
                <a:lnTo>
                  <a:pt x="149" y="245"/>
                </a:lnTo>
                <a:lnTo>
                  <a:pt x="146" y="255"/>
                </a:lnTo>
                <a:lnTo>
                  <a:pt x="149" y="250"/>
                </a:lnTo>
                <a:lnTo>
                  <a:pt x="156" y="255"/>
                </a:lnTo>
                <a:lnTo>
                  <a:pt x="151" y="271"/>
                </a:lnTo>
                <a:lnTo>
                  <a:pt x="177" y="278"/>
                </a:lnTo>
                <a:lnTo>
                  <a:pt x="168" y="264"/>
                </a:lnTo>
                <a:lnTo>
                  <a:pt x="170" y="252"/>
                </a:lnTo>
                <a:lnTo>
                  <a:pt x="163" y="243"/>
                </a:lnTo>
                <a:lnTo>
                  <a:pt x="156" y="248"/>
                </a:lnTo>
                <a:lnTo>
                  <a:pt x="154" y="234"/>
                </a:lnTo>
                <a:lnTo>
                  <a:pt x="146" y="234"/>
                </a:lnTo>
                <a:lnTo>
                  <a:pt x="146" y="229"/>
                </a:lnTo>
                <a:lnTo>
                  <a:pt x="137" y="236"/>
                </a:lnTo>
                <a:lnTo>
                  <a:pt x="142" y="231"/>
                </a:lnTo>
                <a:lnTo>
                  <a:pt x="135" y="226"/>
                </a:lnTo>
                <a:lnTo>
                  <a:pt x="135" y="219"/>
                </a:lnTo>
                <a:lnTo>
                  <a:pt x="135" y="224"/>
                </a:lnTo>
                <a:lnTo>
                  <a:pt x="125" y="219"/>
                </a:lnTo>
                <a:lnTo>
                  <a:pt x="135" y="205"/>
                </a:lnTo>
                <a:lnTo>
                  <a:pt x="128" y="203"/>
                </a:lnTo>
                <a:lnTo>
                  <a:pt x="130" y="196"/>
                </a:lnTo>
                <a:lnTo>
                  <a:pt x="142" y="193"/>
                </a:lnTo>
                <a:lnTo>
                  <a:pt x="142" y="200"/>
                </a:lnTo>
                <a:lnTo>
                  <a:pt x="154" y="198"/>
                </a:lnTo>
                <a:lnTo>
                  <a:pt x="156" y="203"/>
                </a:lnTo>
                <a:close/>
                <a:moveTo>
                  <a:pt x="116" y="208"/>
                </a:moveTo>
                <a:lnTo>
                  <a:pt x="113" y="217"/>
                </a:lnTo>
                <a:lnTo>
                  <a:pt x="99" y="222"/>
                </a:lnTo>
                <a:lnTo>
                  <a:pt x="111" y="215"/>
                </a:lnTo>
                <a:lnTo>
                  <a:pt x="106" y="210"/>
                </a:lnTo>
                <a:lnTo>
                  <a:pt x="113" y="198"/>
                </a:lnTo>
                <a:lnTo>
                  <a:pt x="123" y="198"/>
                </a:lnTo>
                <a:lnTo>
                  <a:pt x="128" y="191"/>
                </a:lnTo>
                <a:lnTo>
                  <a:pt x="130" y="198"/>
                </a:lnTo>
                <a:lnTo>
                  <a:pt x="116" y="208"/>
                </a:lnTo>
                <a:close/>
                <a:moveTo>
                  <a:pt x="35" y="271"/>
                </a:moveTo>
                <a:lnTo>
                  <a:pt x="35" y="267"/>
                </a:lnTo>
                <a:lnTo>
                  <a:pt x="42" y="274"/>
                </a:lnTo>
                <a:lnTo>
                  <a:pt x="35" y="278"/>
                </a:lnTo>
                <a:lnTo>
                  <a:pt x="35" y="271"/>
                </a:lnTo>
                <a:close/>
                <a:moveTo>
                  <a:pt x="151" y="238"/>
                </a:moveTo>
                <a:lnTo>
                  <a:pt x="149" y="245"/>
                </a:lnTo>
                <a:lnTo>
                  <a:pt x="146" y="238"/>
                </a:lnTo>
                <a:lnTo>
                  <a:pt x="151" y="231"/>
                </a:lnTo>
                <a:lnTo>
                  <a:pt x="151" y="238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303" name="Freeform 279"/>
          <p:cNvSpPr>
            <a:spLocks noEditPoints="1"/>
          </p:cNvSpPr>
          <p:nvPr/>
        </p:nvSpPr>
        <p:spPr bwMode="auto">
          <a:xfrm>
            <a:off x="2817813" y="3957638"/>
            <a:ext cx="352425" cy="501650"/>
          </a:xfrm>
          <a:custGeom>
            <a:avLst/>
            <a:gdLst/>
            <a:ahLst/>
            <a:cxnLst>
              <a:cxn ang="0">
                <a:pos x="135" y="4"/>
              </a:cxn>
              <a:cxn ang="0">
                <a:pos x="116" y="35"/>
              </a:cxn>
              <a:cxn ang="0">
                <a:pos x="116" y="52"/>
              </a:cxn>
              <a:cxn ang="0">
                <a:pos x="113" y="47"/>
              </a:cxn>
              <a:cxn ang="0">
                <a:pos x="106" y="52"/>
              </a:cxn>
              <a:cxn ang="0">
                <a:pos x="106" y="35"/>
              </a:cxn>
              <a:cxn ang="0">
                <a:pos x="116" y="23"/>
              </a:cxn>
              <a:cxn ang="0">
                <a:pos x="123" y="7"/>
              </a:cxn>
              <a:cxn ang="0">
                <a:pos x="102" y="82"/>
              </a:cxn>
              <a:cxn ang="0">
                <a:pos x="97" y="56"/>
              </a:cxn>
              <a:cxn ang="0">
                <a:pos x="106" y="61"/>
              </a:cxn>
              <a:cxn ang="0">
                <a:pos x="158" y="139"/>
              </a:cxn>
              <a:cxn ang="0">
                <a:pos x="142" y="139"/>
              </a:cxn>
              <a:cxn ang="0">
                <a:pos x="151" y="125"/>
              </a:cxn>
              <a:cxn ang="0">
                <a:pos x="161" y="137"/>
              </a:cxn>
              <a:cxn ang="0">
                <a:pos x="59" y="271"/>
              </a:cxn>
              <a:cxn ang="0">
                <a:pos x="61" y="250"/>
              </a:cxn>
              <a:cxn ang="0">
                <a:pos x="71" y="222"/>
              </a:cxn>
              <a:cxn ang="0">
                <a:pos x="71" y="255"/>
              </a:cxn>
              <a:cxn ang="0">
                <a:pos x="57" y="264"/>
              </a:cxn>
              <a:cxn ang="0">
                <a:pos x="54" y="262"/>
              </a:cxn>
              <a:cxn ang="0">
                <a:pos x="45" y="267"/>
              </a:cxn>
              <a:cxn ang="0">
                <a:pos x="38" y="262"/>
              </a:cxn>
              <a:cxn ang="0">
                <a:pos x="21" y="276"/>
              </a:cxn>
              <a:cxn ang="0">
                <a:pos x="38" y="295"/>
              </a:cxn>
              <a:cxn ang="0">
                <a:pos x="0" y="297"/>
              </a:cxn>
              <a:cxn ang="0">
                <a:pos x="9" y="295"/>
              </a:cxn>
              <a:cxn ang="0">
                <a:pos x="9" y="274"/>
              </a:cxn>
              <a:cxn ang="0">
                <a:pos x="146" y="191"/>
              </a:cxn>
              <a:cxn ang="0">
                <a:pos x="158" y="193"/>
              </a:cxn>
              <a:cxn ang="0">
                <a:pos x="158" y="193"/>
              </a:cxn>
              <a:cxn ang="0">
                <a:pos x="78" y="205"/>
              </a:cxn>
              <a:cxn ang="0">
                <a:pos x="120" y="182"/>
              </a:cxn>
              <a:cxn ang="0">
                <a:pos x="156" y="203"/>
              </a:cxn>
              <a:cxn ang="0">
                <a:pos x="172" y="231"/>
              </a:cxn>
              <a:cxn ang="0">
                <a:pos x="203" y="264"/>
              </a:cxn>
              <a:cxn ang="0">
                <a:pos x="222" y="290"/>
              </a:cxn>
              <a:cxn ang="0">
                <a:pos x="189" y="302"/>
              </a:cxn>
              <a:cxn ang="0">
                <a:pos x="187" y="285"/>
              </a:cxn>
              <a:cxn ang="0">
                <a:pos x="142" y="316"/>
              </a:cxn>
              <a:cxn ang="0">
                <a:pos x="154" y="300"/>
              </a:cxn>
              <a:cxn ang="0">
                <a:pos x="149" y="278"/>
              </a:cxn>
              <a:cxn ang="0">
                <a:pos x="139" y="236"/>
              </a:cxn>
              <a:cxn ang="0">
                <a:pos x="149" y="250"/>
              </a:cxn>
              <a:cxn ang="0">
                <a:pos x="177" y="278"/>
              </a:cxn>
              <a:cxn ang="0">
                <a:pos x="163" y="243"/>
              </a:cxn>
              <a:cxn ang="0">
                <a:pos x="146" y="234"/>
              </a:cxn>
              <a:cxn ang="0">
                <a:pos x="142" y="231"/>
              </a:cxn>
              <a:cxn ang="0">
                <a:pos x="135" y="224"/>
              </a:cxn>
              <a:cxn ang="0">
                <a:pos x="128" y="203"/>
              </a:cxn>
              <a:cxn ang="0">
                <a:pos x="142" y="200"/>
              </a:cxn>
              <a:cxn ang="0">
                <a:pos x="116" y="208"/>
              </a:cxn>
              <a:cxn ang="0">
                <a:pos x="111" y="215"/>
              </a:cxn>
              <a:cxn ang="0">
                <a:pos x="123" y="198"/>
              </a:cxn>
              <a:cxn ang="0">
                <a:pos x="116" y="208"/>
              </a:cxn>
              <a:cxn ang="0">
                <a:pos x="42" y="274"/>
              </a:cxn>
              <a:cxn ang="0">
                <a:pos x="151" y="238"/>
              </a:cxn>
              <a:cxn ang="0">
                <a:pos x="151" y="231"/>
              </a:cxn>
            </a:cxnLst>
            <a:rect l="0" t="0" r="r" b="b"/>
            <a:pathLst>
              <a:path w="222" h="316">
                <a:moveTo>
                  <a:pt x="125" y="2"/>
                </a:moveTo>
                <a:lnTo>
                  <a:pt x="130" y="0"/>
                </a:lnTo>
                <a:lnTo>
                  <a:pt x="135" y="4"/>
                </a:lnTo>
                <a:lnTo>
                  <a:pt x="128" y="11"/>
                </a:lnTo>
                <a:lnTo>
                  <a:pt x="130" y="21"/>
                </a:lnTo>
                <a:lnTo>
                  <a:pt x="116" y="35"/>
                </a:lnTo>
                <a:lnTo>
                  <a:pt x="113" y="45"/>
                </a:lnTo>
                <a:lnTo>
                  <a:pt x="120" y="42"/>
                </a:lnTo>
                <a:lnTo>
                  <a:pt x="116" y="52"/>
                </a:lnTo>
                <a:lnTo>
                  <a:pt x="120" y="49"/>
                </a:lnTo>
                <a:lnTo>
                  <a:pt x="113" y="59"/>
                </a:lnTo>
                <a:lnTo>
                  <a:pt x="113" y="47"/>
                </a:lnTo>
                <a:lnTo>
                  <a:pt x="109" y="52"/>
                </a:lnTo>
                <a:lnTo>
                  <a:pt x="109" y="45"/>
                </a:lnTo>
                <a:lnTo>
                  <a:pt x="106" y="52"/>
                </a:lnTo>
                <a:lnTo>
                  <a:pt x="99" y="47"/>
                </a:lnTo>
                <a:lnTo>
                  <a:pt x="104" y="47"/>
                </a:lnTo>
                <a:lnTo>
                  <a:pt x="106" y="35"/>
                </a:lnTo>
                <a:lnTo>
                  <a:pt x="111" y="35"/>
                </a:lnTo>
                <a:lnTo>
                  <a:pt x="106" y="33"/>
                </a:lnTo>
                <a:lnTo>
                  <a:pt x="116" y="23"/>
                </a:lnTo>
                <a:lnTo>
                  <a:pt x="109" y="19"/>
                </a:lnTo>
                <a:lnTo>
                  <a:pt x="113" y="7"/>
                </a:lnTo>
                <a:lnTo>
                  <a:pt x="123" y="7"/>
                </a:lnTo>
                <a:lnTo>
                  <a:pt x="125" y="2"/>
                </a:lnTo>
                <a:close/>
                <a:moveTo>
                  <a:pt x="109" y="68"/>
                </a:moveTo>
                <a:lnTo>
                  <a:pt x="102" y="82"/>
                </a:lnTo>
                <a:lnTo>
                  <a:pt x="87" y="85"/>
                </a:lnTo>
                <a:lnTo>
                  <a:pt x="94" y="52"/>
                </a:lnTo>
                <a:lnTo>
                  <a:pt x="97" y="56"/>
                </a:lnTo>
                <a:lnTo>
                  <a:pt x="106" y="59"/>
                </a:lnTo>
                <a:lnTo>
                  <a:pt x="104" y="52"/>
                </a:lnTo>
                <a:lnTo>
                  <a:pt x="106" y="61"/>
                </a:lnTo>
                <a:lnTo>
                  <a:pt x="113" y="59"/>
                </a:lnTo>
                <a:lnTo>
                  <a:pt x="109" y="68"/>
                </a:lnTo>
                <a:close/>
                <a:moveTo>
                  <a:pt x="158" y="139"/>
                </a:moveTo>
                <a:lnTo>
                  <a:pt x="161" y="144"/>
                </a:lnTo>
                <a:lnTo>
                  <a:pt x="151" y="148"/>
                </a:lnTo>
                <a:lnTo>
                  <a:pt x="142" y="139"/>
                </a:lnTo>
                <a:lnTo>
                  <a:pt x="146" y="139"/>
                </a:lnTo>
                <a:lnTo>
                  <a:pt x="144" y="132"/>
                </a:lnTo>
                <a:lnTo>
                  <a:pt x="151" y="125"/>
                </a:lnTo>
                <a:lnTo>
                  <a:pt x="158" y="130"/>
                </a:lnTo>
                <a:lnTo>
                  <a:pt x="156" y="134"/>
                </a:lnTo>
                <a:lnTo>
                  <a:pt x="161" y="137"/>
                </a:lnTo>
                <a:lnTo>
                  <a:pt x="158" y="139"/>
                </a:lnTo>
                <a:close/>
                <a:moveTo>
                  <a:pt x="66" y="259"/>
                </a:moveTo>
                <a:lnTo>
                  <a:pt x="59" y="271"/>
                </a:lnTo>
                <a:lnTo>
                  <a:pt x="61" y="259"/>
                </a:lnTo>
                <a:lnTo>
                  <a:pt x="54" y="252"/>
                </a:lnTo>
                <a:lnTo>
                  <a:pt x="61" y="250"/>
                </a:lnTo>
                <a:lnTo>
                  <a:pt x="61" y="241"/>
                </a:lnTo>
                <a:lnTo>
                  <a:pt x="66" y="241"/>
                </a:lnTo>
                <a:lnTo>
                  <a:pt x="71" y="222"/>
                </a:lnTo>
                <a:lnTo>
                  <a:pt x="66" y="248"/>
                </a:lnTo>
                <a:lnTo>
                  <a:pt x="78" y="250"/>
                </a:lnTo>
                <a:lnTo>
                  <a:pt x="71" y="255"/>
                </a:lnTo>
                <a:lnTo>
                  <a:pt x="66" y="250"/>
                </a:lnTo>
                <a:lnTo>
                  <a:pt x="66" y="259"/>
                </a:lnTo>
                <a:close/>
                <a:moveTo>
                  <a:pt x="57" y="264"/>
                </a:moveTo>
                <a:lnTo>
                  <a:pt x="50" y="262"/>
                </a:lnTo>
                <a:lnTo>
                  <a:pt x="50" y="257"/>
                </a:lnTo>
                <a:lnTo>
                  <a:pt x="54" y="262"/>
                </a:lnTo>
                <a:lnTo>
                  <a:pt x="52" y="255"/>
                </a:lnTo>
                <a:lnTo>
                  <a:pt x="57" y="264"/>
                </a:lnTo>
                <a:close/>
                <a:moveTo>
                  <a:pt x="45" y="267"/>
                </a:moveTo>
                <a:lnTo>
                  <a:pt x="47" y="259"/>
                </a:lnTo>
                <a:lnTo>
                  <a:pt x="45" y="274"/>
                </a:lnTo>
                <a:lnTo>
                  <a:pt x="38" y="262"/>
                </a:lnTo>
                <a:lnTo>
                  <a:pt x="45" y="267"/>
                </a:lnTo>
                <a:close/>
                <a:moveTo>
                  <a:pt x="14" y="278"/>
                </a:moveTo>
                <a:lnTo>
                  <a:pt x="21" y="276"/>
                </a:lnTo>
                <a:lnTo>
                  <a:pt x="24" y="281"/>
                </a:lnTo>
                <a:lnTo>
                  <a:pt x="28" y="271"/>
                </a:lnTo>
                <a:lnTo>
                  <a:pt x="38" y="295"/>
                </a:lnTo>
                <a:lnTo>
                  <a:pt x="21" y="293"/>
                </a:lnTo>
                <a:lnTo>
                  <a:pt x="21" y="304"/>
                </a:lnTo>
                <a:lnTo>
                  <a:pt x="0" y="297"/>
                </a:lnTo>
                <a:lnTo>
                  <a:pt x="2" y="293"/>
                </a:lnTo>
                <a:lnTo>
                  <a:pt x="7" y="297"/>
                </a:lnTo>
                <a:lnTo>
                  <a:pt x="9" y="295"/>
                </a:lnTo>
                <a:lnTo>
                  <a:pt x="5" y="295"/>
                </a:lnTo>
                <a:lnTo>
                  <a:pt x="12" y="288"/>
                </a:lnTo>
                <a:lnTo>
                  <a:pt x="9" y="274"/>
                </a:lnTo>
                <a:lnTo>
                  <a:pt x="14" y="278"/>
                </a:lnTo>
                <a:close/>
                <a:moveTo>
                  <a:pt x="154" y="189"/>
                </a:moveTo>
                <a:lnTo>
                  <a:pt x="146" y="191"/>
                </a:lnTo>
                <a:lnTo>
                  <a:pt x="151" y="184"/>
                </a:lnTo>
                <a:lnTo>
                  <a:pt x="154" y="189"/>
                </a:lnTo>
                <a:close/>
                <a:moveTo>
                  <a:pt x="158" y="193"/>
                </a:moveTo>
                <a:lnTo>
                  <a:pt x="165" y="198"/>
                </a:lnTo>
                <a:lnTo>
                  <a:pt x="158" y="203"/>
                </a:lnTo>
                <a:lnTo>
                  <a:pt x="158" y="193"/>
                </a:lnTo>
                <a:close/>
                <a:moveTo>
                  <a:pt x="68" y="208"/>
                </a:moveTo>
                <a:lnTo>
                  <a:pt x="73" y="200"/>
                </a:lnTo>
                <a:lnTo>
                  <a:pt x="78" y="205"/>
                </a:lnTo>
                <a:lnTo>
                  <a:pt x="68" y="208"/>
                </a:lnTo>
                <a:close/>
                <a:moveTo>
                  <a:pt x="128" y="179"/>
                </a:moveTo>
                <a:lnTo>
                  <a:pt x="120" y="182"/>
                </a:lnTo>
                <a:lnTo>
                  <a:pt x="130" y="174"/>
                </a:lnTo>
                <a:lnTo>
                  <a:pt x="128" y="179"/>
                </a:lnTo>
                <a:close/>
                <a:moveTo>
                  <a:pt x="156" y="203"/>
                </a:moveTo>
                <a:lnTo>
                  <a:pt x="151" y="210"/>
                </a:lnTo>
                <a:lnTo>
                  <a:pt x="156" y="226"/>
                </a:lnTo>
                <a:lnTo>
                  <a:pt x="172" y="231"/>
                </a:lnTo>
                <a:lnTo>
                  <a:pt x="170" y="241"/>
                </a:lnTo>
                <a:lnTo>
                  <a:pt x="184" y="257"/>
                </a:lnTo>
                <a:lnTo>
                  <a:pt x="203" y="264"/>
                </a:lnTo>
                <a:lnTo>
                  <a:pt x="187" y="276"/>
                </a:lnTo>
                <a:lnTo>
                  <a:pt x="217" y="278"/>
                </a:lnTo>
                <a:lnTo>
                  <a:pt x="222" y="290"/>
                </a:lnTo>
                <a:lnTo>
                  <a:pt x="217" y="307"/>
                </a:lnTo>
                <a:lnTo>
                  <a:pt x="194" y="316"/>
                </a:lnTo>
                <a:lnTo>
                  <a:pt x="189" y="302"/>
                </a:lnTo>
                <a:lnTo>
                  <a:pt x="201" y="293"/>
                </a:lnTo>
                <a:lnTo>
                  <a:pt x="198" y="288"/>
                </a:lnTo>
                <a:lnTo>
                  <a:pt x="187" y="285"/>
                </a:lnTo>
                <a:lnTo>
                  <a:pt x="168" y="290"/>
                </a:lnTo>
                <a:lnTo>
                  <a:pt x="161" y="304"/>
                </a:lnTo>
                <a:lnTo>
                  <a:pt x="142" y="316"/>
                </a:lnTo>
                <a:lnTo>
                  <a:pt x="151" y="304"/>
                </a:lnTo>
                <a:lnTo>
                  <a:pt x="149" y="297"/>
                </a:lnTo>
                <a:lnTo>
                  <a:pt x="154" y="300"/>
                </a:lnTo>
                <a:lnTo>
                  <a:pt x="158" y="290"/>
                </a:lnTo>
                <a:lnTo>
                  <a:pt x="151" y="295"/>
                </a:lnTo>
                <a:lnTo>
                  <a:pt x="149" y="278"/>
                </a:lnTo>
                <a:lnTo>
                  <a:pt x="139" y="276"/>
                </a:lnTo>
                <a:lnTo>
                  <a:pt x="132" y="262"/>
                </a:lnTo>
                <a:lnTo>
                  <a:pt x="139" y="236"/>
                </a:lnTo>
                <a:lnTo>
                  <a:pt x="149" y="245"/>
                </a:lnTo>
                <a:lnTo>
                  <a:pt x="146" y="255"/>
                </a:lnTo>
                <a:lnTo>
                  <a:pt x="149" y="250"/>
                </a:lnTo>
                <a:lnTo>
                  <a:pt x="156" y="255"/>
                </a:lnTo>
                <a:lnTo>
                  <a:pt x="151" y="271"/>
                </a:lnTo>
                <a:lnTo>
                  <a:pt x="177" y="278"/>
                </a:lnTo>
                <a:lnTo>
                  <a:pt x="168" y="264"/>
                </a:lnTo>
                <a:lnTo>
                  <a:pt x="170" y="252"/>
                </a:lnTo>
                <a:lnTo>
                  <a:pt x="163" y="243"/>
                </a:lnTo>
                <a:lnTo>
                  <a:pt x="156" y="248"/>
                </a:lnTo>
                <a:lnTo>
                  <a:pt x="154" y="234"/>
                </a:lnTo>
                <a:lnTo>
                  <a:pt x="146" y="234"/>
                </a:lnTo>
                <a:lnTo>
                  <a:pt x="146" y="229"/>
                </a:lnTo>
                <a:lnTo>
                  <a:pt x="137" y="236"/>
                </a:lnTo>
                <a:lnTo>
                  <a:pt x="142" y="231"/>
                </a:lnTo>
                <a:lnTo>
                  <a:pt x="135" y="226"/>
                </a:lnTo>
                <a:lnTo>
                  <a:pt x="135" y="219"/>
                </a:lnTo>
                <a:lnTo>
                  <a:pt x="135" y="224"/>
                </a:lnTo>
                <a:lnTo>
                  <a:pt x="125" y="219"/>
                </a:lnTo>
                <a:lnTo>
                  <a:pt x="135" y="205"/>
                </a:lnTo>
                <a:lnTo>
                  <a:pt x="128" y="203"/>
                </a:lnTo>
                <a:lnTo>
                  <a:pt x="130" y="196"/>
                </a:lnTo>
                <a:lnTo>
                  <a:pt x="142" y="193"/>
                </a:lnTo>
                <a:lnTo>
                  <a:pt x="142" y="200"/>
                </a:lnTo>
                <a:lnTo>
                  <a:pt x="154" y="198"/>
                </a:lnTo>
                <a:lnTo>
                  <a:pt x="156" y="203"/>
                </a:lnTo>
                <a:close/>
                <a:moveTo>
                  <a:pt x="116" y="208"/>
                </a:moveTo>
                <a:lnTo>
                  <a:pt x="113" y="217"/>
                </a:lnTo>
                <a:lnTo>
                  <a:pt x="99" y="222"/>
                </a:lnTo>
                <a:lnTo>
                  <a:pt x="111" y="215"/>
                </a:lnTo>
                <a:lnTo>
                  <a:pt x="106" y="210"/>
                </a:lnTo>
                <a:lnTo>
                  <a:pt x="113" y="198"/>
                </a:lnTo>
                <a:lnTo>
                  <a:pt x="123" y="198"/>
                </a:lnTo>
                <a:lnTo>
                  <a:pt x="128" y="191"/>
                </a:lnTo>
                <a:lnTo>
                  <a:pt x="130" y="198"/>
                </a:lnTo>
                <a:lnTo>
                  <a:pt x="116" y="208"/>
                </a:lnTo>
                <a:close/>
                <a:moveTo>
                  <a:pt x="35" y="271"/>
                </a:moveTo>
                <a:lnTo>
                  <a:pt x="35" y="267"/>
                </a:lnTo>
                <a:lnTo>
                  <a:pt x="42" y="274"/>
                </a:lnTo>
                <a:lnTo>
                  <a:pt x="35" y="278"/>
                </a:lnTo>
                <a:lnTo>
                  <a:pt x="35" y="271"/>
                </a:lnTo>
                <a:close/>
                <a:moveTo>
                  <a:pt x="151" y="238"/>
                </a:moveTo>
                <a:lnTo>
                  <a:pt x="149" y="245"/>
                </a:lnTo>
                <a:lnTo>
                  <a:pt x="146" y="238"/>
                </a:lnTo>
                <a:lnTo>
                  <a:pt x="151" y="231"/>
                </a:lnTo>
                <a:lnTo>
                  <a:pt x="151" y="238"/>
                </a:lnTo>
                <a:close/>
              </a:path>
            </a:pathLst>
          </a:custGeom>
          <a:noFill/>
          <a:ln w="2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304" name="Freeform 280"/>
          <p:cNvSpPr>
            <a:spLocks noEditPoints="1"/>
          </p:cNvSpPr>
          <p:nvPr/>
        </p:nvSpPr>
        <p:spPr bwMode="auto">
          <a:xfrm>
            <a:off x="3084513" y="4332288"/>
            <a:ext cx="273050" cy="250825"/>
          </a:xfrm>
          <a:custGeom>
            <a:avLst/>
            <a:gdLst/>
            <a:ahLst/>
            <a:cxnLst>
              <a:cxn ang="0">
                <a:pos x="19" y="87"/>
              </a:cxn>
              <a:cxn ang="0">
                <a:pos x="30" y="90"/>
              </a:cxn>
              <a:cxn ang="0">
                <a:pos x="30" y="113"/>
              </a:cxn>
              <a:cxn ang="0">
                <a:pos x="12" y="134"/>
              </a:cxn>
              <a:cxn ang="0">
                <a:pos x="2" y="137"/>
              </a:cxn>
              <a:cxn ang="0">
                <a:pos x="2" y="123"/>
              </a:cxn>
              <a:cxn ang="0">
                <a:pos x="12" y="120"/>
              </a:cxn>
              <a:cxn ang="0">
                <a:pos x="0" y="118"/>
              </a:cxn>
              <a:cxn ang="0">
                <a:pos x="9" y="94"/>
              </a:cxn>
              <a:cxn ang="0">
                <a:pos x="7" y="87"/>
              </a:cxn>
              <a:cxn ang="0">
                <a:pos x="19" y="87"/>
              </a:cxn>
              <a:cxn ang="0">
                <a:pos x="47" y="111"/>
              </a:cxn>
              <a:cxn ang="0">
                <a:pos x="33" y="111"/>
              </a:cxn>
              <a:cxn ang="0">
                <a:pos x="28" y="101"/>
              </a:cxn>
              <a:cxn ang="0">
                <a:pos x="45" y="92"/>
              </a:cxn>
              <a:cxn ang="0">
                <a:pos x="61" y="92"/>
              </a:cxn>
              <a:cxn ang="0">
                <a:pos x="54" y="111"/>
              </a:cxn>
              <a:cxn ang="0">
                <a:pos x="47" y="111"/>
              </a:cxn>
              <a:cxn ang="0">
                <a:pos x="56" y="80"/>
              </a:cxn>
              <a:cxn ang="0">
                <a:pos x="61" y="80"/>
              </a:cxn>
              <a:cxn ang="0">
                <a:pos x="61" y="90"/>
              </a:cxn>
              <a:cxn ang="0">
                <a:pos x="54" y="90"/>
              </a:cxn>
              <a:cxn ang="0">
                <a:pos x="56" y="80"/>
              </a:cxn>
              <a:cxn ang="0">
                <a:pos x="89" y="158"/>
              </a:cxn>
              <a:cxn ang="0">
                <a:pos x="78" y="144"/>
              </a:cxn>
              <a:cxn ang="0">
                <a:pos x="56" y="153"/>
              </a:cxn>
              <a:cxn ang="0">
                <a:pos x="45" y="144"/>
              </a:cxn>
              <a:cxn ang="0">
                <a:pos x="75" y="109"/>
              </a:cxn>
              <a:cxn ang="0">
                <a:pos x="71" y="94"/>
              </a:cxn>
              <a:cxn ang="0">
                <a:pos x="75" y="97"/>
              </a:cxn>
              <a:cxn ang="0">
                <a:pos x="73" y="92"/>
              </a:cxn>
              <a:cxn ang="0">
                <a:pos x="87" y="80"/>
              </a:cxn>
              <a:cxn ang="0">
                <a:pos x="61" y="80"/>
              </a:cxn>
              <a:cxn ang="0">
                <a:pos x="80" y="66"/>
              </a:cxn>
              <a:cxn ang="0">
                <a:pos x="82" y="54"/>
              </a:cxn>
              <a:cxn ang="0">
                <a:pos x="63" y="35"/>
              </a:cxn>
              <a:cxn ang="0">
                <a:pos x="61" y="23"/>
              </a:cxn>
              <a:cxn ang="0">
                <a:pos x="73" y="23"/>
              </a:cxn>
              <a:cxn ang="0">
                <a:pos x="71" y="16"/>
              </a:cxn>
              <a:cxn ang="0">
                <a:pos x="82" y="7"/>
              </a:cxn>
              <a:cxn ang="0">
                <a:pos x="92" y="9"/>
              </a:cxn>
              <a:cxn ang="0">
                <a:pos x="94" y="0"/>
              </a:cxn>
              <a:cxn ang="0">
                <a:pos x="113" y="12"/>
              </a:cxn>
              <a:cxn ang="0">
                <a:pos x="132" y="23"/>
              </a:cxn>
              <a:cxn ang="0">
                <a:pos x="137" y="16"/>
              </a:cxn>
              <a:cxn ang="0">
                <a:pos x="134" y="2"/>
              </a:cxn>
              <a:cxn ang="0">
                <a:pos x="149" y="2"/>
              </a:cxn>
              <a:cxn ang="0">
                <a:pos x="165" y="33"/>
              </a:cxn>
              <a:cxn ang="0">
                <a:pos x="163" y="47"/>
              </a:cxn>
              <a:cxn ang="0">
                <a:pos x="172" y="57"/>
              </a:cxn>
              <a:cxn ang="0">
                <a:pos x="163" y="57"/>
              </a:cxn>
              <a:cxn ang="0">
                <a:pos x="141" y="90"/>
              </a:cxn>
              <a:cxn ang="0">
                <a:pos x="130" y="94"/>
              </a:cxn>
              <a:cxn ang="0">
                <a:pos x="130" y="111"/>
              </a:cxn>
              <a:cxn ang="0">
                <a:pos x="141" y="127"/>
              </a:cxn>
              <a:cxn ang="0">
                <a:pos x="132" y="139"/>
              </a:cxn>
              <a:cxn ang="0">
                <a:pos x="139" y="153"/>
              </a:cxn>
              <a:cxn ang="0">
                <a:pos x="89" y="158"/>
              </a:cxn>
            </a:cxnLst>
            <a:rect l="0" t="0" r="r" b="b"/>
            <a:pathLst>
              <a:path w="172" h="158">
                <a:moveTo>
                  <a:pt x="19" y="87"/>
                </a:moveTo>
                <a:lnTo>
                  <a:pt x="30" y="90"/>
                </a:lnTo>
                <a:lnTo>
                  <a:pt x="30" y="113"/>
                </a:lnTo>
                <a:lnTo>
                  <a:pt x="12" y="134"/>
                </a:lnTo>
                <a:lnTo>
                  <a:pt x="2" y="137"/>
                </a:lnTo>
                <a:lnTo>
                  <a:pt x="2" y="123"/>
                </a:lnTo>
                <a:lnTo>
                  <a:pt x="12" y="120"/>
                </a:lnTo>
                <a:lnTo>
                  <a:pt x="0" y="118"/>
                </a:lnTo>
                <a:lnTo>
                  <a:pt x="9" y="94"/>
                </a:lnTo>
                <a:lnTo>
                  <a:pt x="7" y="87"/>
                </a:lnTo>
                <a:lnTo>
                  <a:pt x="19" y="87"/>
                </a:lnTo>
                <a:close/>
                <a:moveTo>
                  <a:pt x="47" y="111"/>
                </a:moveTo>
                <a:lnTo>
                  <a:pt x="33" y="111"/>
                </a:lnTo>
                <a:lnTo>
                  <a:pt x="28" y="101"/>
                </a:lnTo>
                <a:lnTo>
                  <a:pt x="45" y="92"/>
                </a:lnTo>
                <a:lnTo>
                  <a:pt x="61" y="92"/>
                </a:lnTo>
                <a:lnTo>
                  <a:pt x="54" y="111"/>
                </a:lnTo>
                <a:lnTo>
                  <a:pt x="47" y="111"/>
                </a:lnTo>
                <a:close/>
                <a:moveTo>
                  <a:pt x="56" y="80"/>
                </a:moveTo>
                <a:lnTo>
                  <a:pt x="61" y="80"/>
                </a:lnTo>
                <a:lnTo>
                  <a:pt x="61" y="90"/>
                </a:lnTo>
                <a:lnTo>
                  <a:pt x="54" y="90"/>
                </a:lnTo>
                <a:lnTo>
                  <a:pt x="56" y="80"/>
                </a:lnTo>
                <a:close/>
                <a:moveTo>
                  <a:pt x="89" y="158"/>
                </a:moveTo>
                <a:lnTo>
                  <a:pt x="78" y="144"/>
                </a:lnTo>
                <a:lnTo>
                  <a:pt x="56" y="153"/>
                </a:lnTo>
                <a:lnTo>
                  <a:pt x="45" y="144"/>
                </a:lnTo>
                <a:lnTo>
                  <a:pt x="75" y="109"/>
                </a:lnTo>
                <a:lnTo>
                  <a:pt x="71" y="94"/>
                </a:lnTo>
                <a:lnTo>
                  <a:pt x="75" y="97"/>
                </a:lnTo>
                <a:lnTo>
                  <a:pt x="73" y="92"/>
                </a:lnTo>
                <a:lnTo>
                  <a:pt x="87" y="80"/>
                </a:lnTo>
                <a:lnTo>
                  <a:pt x="61" y="80"/>
                </a:lnTo>
                <a:lnTo>
                  <a:pt x="80" y="66"/>
                </a:lnTo>
                <a:lnTo>
                  <a:pt x="82" y="54"/>
                </a:lnTo>
                <a:lnTo>
                  <a:pt x="63" y="35"/>
                </a:lnTo>
                <a:lnTo>
                  <a:pt x="61" y="23"/>
                </a:lnTo>
                <a:lnTo>
                  <a:pt x="73" y="23"/>
                </a:lnTo>
                <a:lnTo>
                  <a:pt x="71" y="16"/>
                </a:lnTo>
                <a:lnTo>
                  <a:pt x="82" y="7"/>
                </a:lnTo>
                <a:lnTo>
                  <a:pt x="92" y="9"/>
                </a:lnTo>
                <a:lnTo>
                  <a:pt x="94" y="0"/>
                </a:lnTo>
                <a:lnTo>
                  <a:pt x="113" y="12"/>
                </a:lnTo>
                <a:lnTo>
                  <a:pt x="132" y="23"/>
                </a:lnTo>
                <a:lnTo>
                  <a:pt x="137" y="16"/>
                </a:lnTo>
                <a:lnTo>
                  <a:pt x="134" y="2"/>
                </a:lnTo>
                <a:lnTo>
                  <a:pt x="149" y="2"/>
                </a:lnTo>
                <a:lnTo>
                  <a:pt x="165" y="33"/>
                </a:lnTo>
                <a:lnTo>
                  <a:pt x="163" y="47"/>
                </a:lnTo>
                <a:lnTo>
                  <a:pt x="172" y="57"/>
                </a:lnTo>
                <a:lnTo>
                  <a:pt x="163" y="57"/>
                </a:lnTo>
                <a:lnTo>
                  <a:pt x="141" y="90"/>
                </a:lnTo>
                <a:lnTo>
                  <a:pt x="130" y="94"/>
                </a:lnTo>
                <a:lnTo>
                  <a:pt x="130" y="111"/>
                </a:lnTo>
                <a:lnTo>
                  <a:pt x="141" y="127"/>
                </a:lnTo>
                <a:lnTo>
                  <a:pt x="132" y="139"/>
                </a:lnTo>
                <a:lnTo>
                  <a:pt x="139" y="153"/>
                </a:lnTo>
                <a:lnTo>
                  <a:pt x="89" y="158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305" name="Freeform 281"/>
          <p:cNvSpPr>
            <a:spLocks noEditPoints="1"/>
          </p:cNvSpPr>
          <p:nvPr/>
        </p:nvSpPr>
        <p:spPr bwMode="auto">
          <a:xfrm>
            <a:off x="3084513" y="4332288"/>
            <a:ext cx="273050" cy="250825"/>
          </a:xfrm>
          <a:custGeom>
            <a:avLst/>
            <a:gdLst/>
            <a:ahLst/>
            <a:cxnLst>
              <a:cxn ang="0">
                <a:pos x="19" y="87"/>
              </a:cxn>
              <a:cxn ang="0">
                <a:pos x="30" y="90"/>
              </a:cxn>
              <a:cxn ang="0">
                <a:pos x="30" y="113"/>
              </a:cxn>
              <a:cxn ang="0">
                <a:pos x="12" y="134"/>
              </a:cxn>
              <a:cxn ang="0">
                <a:pos x="2" y="137"/>
              </a:cxn>
              <a:cxn ang="0">
                <a:pos x="2" y="123"/>
              </a:cxn>
              <a:cxn ang="0">
                <a:pos x="12" y="120"/>
              </a:cxn>
              <a:cxn ang="0">
                <a:pos x="0" y="118"/>
              </a:cxn>
              <a:cxn ang="0">
                <a:pos x="9" y="94"/>
              </a:cxn>
              <a:cxn ang="0">
                <a:pos x="7" y="87"/>
              </a:cxn>
              <a:cxn ang="0">
                <a:pos x="19" y="87"/>
              </a:cxn>
              <a:cxn ang="0">
                <a:pos x="47" y="111"/>
              </a:cxn>
              <a:cxn ang="0">
                <a:pos x="33" y="111"/>
              </a:cxn>
              <a:cxn ang="0">
                <a:pos x="28" y="101"/>
              </a:cxn>
              <a:cxn ang="0">
                <a:pos x="45" y="92"/>
              </a:cxn>
              <a:cxn ang="0">
                <a:pos x="61" y="92"/>
              </a:cxn>
              <a:cxn ang="0">
                <a:pos x="54" y="111"/>
              </a:cxn>
              <a:cxn ang="0">
                <a:pos x="47" y="111"/>
              </a:cxn>
              <a:cxn ang="0">
                <a:pos x="56" y="80"/>
              </a:cxn>
              <a:cxn ang="0">
                <a:pos x="61" y="80"/>
              </a:cxn>
              <a:cxn ang="0">
                <a:pos x="61" y="90"/>
              </a:cxn>
              <a:cxn ang="0">
                <a:pos x="54" y="90"/>
              </a:cxn>
              <a:cxn ang="0">
                <a:pos x="56" y="80"/>
              </a:cxn>
              <a:cxn ang="0">
                <a:pos x="89" y="158"/>
              </a:cxn>
              <a:cxn ang="0">
                <a:pos x="78" y="144"/>
              </a:cxn>
              <a:cxn ang="0">
                <a:pos x="56" y="153"/>
              </a:cxn>
              <a:cxn ang="0">
                <a:pos x="45" y="144"/>
              </a:cxn>
              <a:cxn ang="0">
                <a:pos x="75" y="109"/>
              </a:cxn>
              <a:cxn ang="0">
                <a:pos x="71" y="94"/>
              </a:cxn>
              <a:cxn ang="0">
                <a:pos x="75" y="97"/>
              </a:cxn>
              <a:cxn ang="0">
                <a:pos x="73" y="92"/>
              </a:cxn>
              <a:cxn ang="0">
                <a:pos x="87" y="80"/>
              </a:cxn>
              <a:cxn ang="0">
                <a:pos x="61" y="80"/>
              </a:cxn>
              <a:cxn ang="0">
                <a:pos x="80" y="66"/>
              </a:cxn>
              <a:cxn ang="0">
                <a:pos x="82" y="54"/>
              </a:cxn>
              <a:cxn ang="0">
                <a:pos x="63" y="35"/>
              </a:cxn>
              <a:cxn ang="0">
                <a:pos x="61" y="23"/>
              </a:cxn>
              <a:cxn ang="0">
                <a:pos x="73" y="23"/>
              </a:cxn>
              <a:cxn ang="0">
                <a:pos x="71" y="16"/>
              </a:cxn>
              <a:cxn ang="0">
                <a:pos x="82" y="7"/>
              </a:cxn>
              <a:cxn ang="0">
                <a:pos x="92" y="9"/>
              </a:cxn>
              <a:cxn ang="0">
                <a:pos x="94" y="0"/>
              </a:cxn>
              <a:cxn ang="0">
                <a:pos x="113" y="12"/>
              </a:cxn>
              <a:cxn ang="0">
                <a:pos x="132" y="23"/>
              </a:cxn>
              <a:cxn ang="0">
                <a:pos x="137" y="16"/>
              </a:cxn>
              <a:cxn ang="0">
                <a:pos x="134" y="2"/>
              </a:cxn>
              <a:cxn ang="0">
                <a:pos x="149" y="2"/>
              </a:cxn>
              <a:cxn ang="0">
                <a:pos x="165" y="33"/>
              </a:cxn>
              <a:cxn ang="0">
                <a:pos x="163" y="47"/>
              </a:cxn>
              <a:cxn ang="0">
                <a:pos x="172" y="57"/>
              </a:cxn>
              <a:cxn ang="0">
                <a:pos x="163" y="57"/>
              </a:cxn>
              <a:cxn ang="0">
                <a:pos x="141" y="90"/>
              </a:cxn>
              <a:cxn ang="0">
                <a:pos x="130" y="94"/>
              </a:cxn>
              <a:cxn ang="0">
                <a:pos x="130" y="111"/>
              </a:cxn>
              <a:cxn ang="0">
                <a:pos x="141" y="127"/>
              </a:cxn>
              <a:cxn ang="0">
                <a:pos x="132" y="139"/>
              </a:cxn>
              <a:cxn ang="0">
                <a:pos x="139" y="153"/>
              </a:cxn>
              <a:cxn ang="0">
                <a:pos x="89" y="158"/>
              </a:cxn>
            </a:cxnLst>
            <a:rect l="0" t="0" r="r" b="b"/>
            <a:pathLst>
              <a:path w="172" h="158">
                <a:moveTo>
                  <a:pt x="19" y="87"/>
                </a:moveTo>
                <a:lnTo>
                  <a:pt x="30" y="90"/>
                </a:lnTo>
                <a:lnTo>
                  <a:pt x="30" y="113"/>
                </a:lnTo>
                <a:lnTo>
                  <a:pt x="12" y="134"/>
                </a:lnTo>
                <a:lnTo>
                  <a:pt x="2" y="137"/>
                </a:lnTo>
                <a:lnTo>
                  <a:pt x="2" y="123"/>
                </a:lnTo>
                <a:lnTo>
                  <a:pt x="12" y="120"/>
                </a:lnTo>
                <a:lnTo>
                  <a:pt x="0" y="118"/>
                </a:lnTo>
                <a:lnTo>
                  <a:pt x="9" y="94"/>
                </a:lnTo>
                <a:lnTo>
                  <a:pt x="7" y="87"/>
                </a:lnTo>
                <a:lnTo>
                  <a:pt x="19" y="87"/>
                </a:lnTo>
                <a:close/>
                <a:moveTo>
                  <a:pt x="47" y="111"/>
                </a:moveTo>
                <a:lnTo>
                  <a:pt x="33" y="111"/>
                </a:lnTo>
                <a:lnTo>
                  <a:pt x="28" y="101"/>
                </a:lnTo>
                <a:lnTo>
                  <a:pt x="45" y="92"/>
                </a:lnTo>
                <a:lnTo>
                  <a:pt x="61" y="92"/>
                </a:lnTo>
                <a:lnTo>
                  <a:pt x="54" y="111"/>
                </a:lnTo>
                <a:lnTo>
                  <a:pt x="47" y="111"/>
                </a:lnTo>
                <a:close/>
                <a:moveTo>
                  <a:pt x="56" y="80"/>
                </a:moveTo>
                <a:lnTo>
                  <a:pt x="61" y="80"/>
                </a:lnTo>
                <a:lnTo>
                  <a:pt x="61" y="90"/>
                </a:lnTo>
                <a:lnTo>
                  <a:pt x="54" y="90"/>
                </a:lnTo>
                <a:lnTo>
                  <a:pt x="56" y="80"/>
                </a:lnTo>
                <a:close/>
                <a:moveTo>
                  <a:pt x="89" y="158"/>
                </a:moveTo>
                <a:lnTo>
                  <a:pt x="78" y="144"/>
                </a:lnTo>
                <a:lnTo>
                  <a:pt x="56" y="153"/>
                </a:lnTo>
                <a:lnTo>
                  <a:pt x="45" y="144"/>
                </a:lnTo>
                <a:lnTo>
                  <a:pt x="75" y="109"/>
                </a:lnTo>
                <a:lnTo>
                  <a:pt x="71" y="94"/>
                </a:lnTo>
                <a:lnTo>
                  <a:pt x="75" y="97"/>
                </a:lnTo>
                <a:lnTo>
                  <a:pt x="73" y="92"/>
                </a:lnTo>
                <a:lnTo>
                  <a:pt x="87" y="80"/>
                </a:lnTo>
                <a:lnTo>
                  <a:pt x="61" y="80"/>
                </a:lnTo>
                <a:lnTo>
                  <a:pt x="80" y="66"/>
                </a:lnTo>
                <a:lnTo>
                  <a:pt x="82" y="54"/>
                </a:lnTo>
                <a:lnTo>
                  <a:pt x="63" y="35"/>
                </a:lnTo>
                <a:lnTo>
                  <a:pt x="61" y="23"/>
                </a:lnTo>
                <a:lnTo>
                  <a:pt x="73" y="23"/>
                </a:lnTo>
                <a:lnTo>
                  <a:pt x="71" y="16"/>
                </a:lnTo>
                <a:lnTo>
                  <a:pt x="82" y="7"/>
                </a:lnTo>
                <a:lnTo>
                  <a:pt x="92" y="9"/>
                </a:lnTo>
                <a:lnTo>
                  <a:pt x="94" y="0"/>
                </a:lnTo>
                <a:lnTo>
                  <a:pt x="113" y="12"/>
                </a:lnTo>
                <a:lnTo>
                  <a:pt x="132" y="23"/>
                </a:lnTo>
                <a:lnTo>
                  <a:pt x="137" y="16"/>
                </a:lnTo>
                <a:lnTo>
                  <a:pt x="134" y="2"/>
                </a:lnTo>
                <a:lnTo>
                  <a:pt x="149" y="2"/>
                </a:lnTo>
                <a:lnTo>
                  <a:pt x="165" y="33"/>
                </a:lnTo>
                <a:lnTo>
                  <a:pt x="163" y="47"/>
                </a:lnTo>
                <a:lnTo>
                  <a:pt x="172" y="57"/>
                </a:lnTo>
                <a:lnTo>
                  <a:pt x="163" y="57"/>
                </a:lnTo>
                <a:lnTo>
                  <a:pt x="141" y="90"/>
                </a:lnTo>
                <a:lnTo>
                  <a:pt x="130" y="94"/>
                </a:lnTo>
                <a:lnTo>
                  <a:pt x="130" y="111"/>
                </a:lnTo>
                <a:lnTo>
                  <a:pt x="141" y="127"/>
                </a:lnTo>
                <a:lnTo>
                  <a:pt x="132" y="139"/>
                </a:lnTo>
                <a:lnTo>
                  <a:pt x="139" y="153"/>
                </a:lnTo>
                <a:lnTo>
                  <a:pt x="89" y="158"/>
                </a:lnTo>
                <a:close/>
              </a:path>
            </a:pathLst>
          </a:custGeom>
          <a:noFill/>
          <a:ln w="2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306" name="Freeform 282"/>
          <p:cNvSpPr>
            <a:spLocks/>
          </p:cNvSpPr>
          <p:nvPr/>
        </p:nvSpPr>
        <p:spPr bwMode="auto">
          <a:xfrm>
            <a:off x="3263900" y="4222751"/>
            <a:ext cx="244475" cy="225425"/>
          </a:xfrm>
          <a:custGeom>
            <a:avLst/>
            <a:gdLst/>
            <a:ahLst/>
            <a:cxnLst>
              <a:cxn ang="0">
                <a:pos x="0" y="81"/>
              </a:cxn>
              <a:cxn ang="0">
                <a:pos x="7" y="69"/>
              </a:cxn>
              <a:cxn ang="0">
                <a:pos x="0" y="62"/>
              </a:cxn>
              <a:cxn ang="0">
                <a:pos x="5" y="57"/>
              </a:cxn>
              <a:cxn ang="0">
                <a:pos x="2" y="45"/>
              </a:cxn>
              <a:cxn ang="0">
                <a:pos x="12" y="31"/>
              </a:cxn>
              <a:cxn ang="0">
                <a:pos x="28" y="22"/>
              </a:cxn>
              <a:cxn ang="0">
                <a:pos x="45" y="24"/>
              </a:cxn>
              <a:cxn ang="0">
                <a:pos x="47" y="7"/>
              </a:cxn>
              <a:cxn ang="0">
                <a:pos x="78" y="17"/>
              </a:cxn>
              <a:cxn ang="0">
                <a:pos x="90" y="0"/>
              </a:cxn>
              <a:cxn ang="0">
                <a:pos x="111" y="10"/>
              </a:cxn>
              <a:cxn ang="0">
                <a:pos x="116" y="24"/>
              </a:cxn>
              <a:cxn ang="0">
                <a:pos x="109" y="43"/>
              </a:cxn>
              <a:cxn ang="0">
                <a:pos x="102" y="41"/>
              </a:cxn>
              <a:cxn ang="0">
                <a:pos x="102" y="48"/>
              </a:cxn>
              <a:cxn ang="0">
                <a:pos x="83" y="52"/>
              </a:cxn>
              <a:cxn ang="0">
                <a:pos x="85" y="62"/>
              </a:cxn>
              <a:cxn ang="0">
                <a:pos x="95" y="67"/>
              </a:cxn>
              <a:cxn ang="0">
                <a:pos x="132" y="64"/>
              </a:cxn>
              <a:cxn ang="0">
                <a:pos x="118" y="85"/>
              </a:cxn>
              <a:cxn ang="0">
                <a:pos x="132" y="85"/>
              </a:cxn>
              <a:cxn ang="0">
                <a:pos x="125" y="90"/>
              </a:cxn>
              <a:cxn ang="0">
                <a:pos x="132" y="95"/>
              </a:cxn>
              <a:cxn ang="0">
                <a:pos x="144" y="90"/>
              </a:cxn>
              <a:cxn ang="0">
                <a:pos x="147" y="97"/>
              </a:cxn>
              <a:cxn ang="0">
                <a:pos x="135" y="97"/>
              </a:cxn>
              <a:cxn ang="0">
                <a:pos x="130" y="107"/>
              </a:cxn>
              <a:cxn ang="0">
                <a:pos x="154" y="116"/>
              </a:cxn>
              <a:cxn ang="0">
                <a:pos x="139" y="116"/>
              </a:cxn>
              <a:cxn ang="0">
                <a:pos x="144" y="121"/>
              </a:cxn>
              <a:cxn ang="0">
                <a:pos x="135" y="128"/>
              </a:cxn>
              <a:cxn ang="0">
                <a:pos x="142" y="130"/>
              </a:cxn>
              <a:cxn ang="0">
                <a:pos x="128" y="133"/>
              </a:cxn>
              <a:cxn ang="0">
                <a:pos x="128" y="142"/>
              </a:cxn>
              <a:cxn ang="0">
                <a:pos x="123" y="142"/>
              </a:cxn>
              <a:cxn ang="0">
                <a:pos x="123" y="130"/>
              </a:cxn>
              <a:cxn ang="0">
                <a:pos x="113" y="128"/>
              </a:cxn>
              <a:cxn ang="0">
                <a:pos x="106" y="137"/>
              </a:cxn>
              <a:cxn ang="0">
                <a:pos x="88" y="137"/>
              </a:cxn>
              <a:cxn ang="0">
                <a:pos x="76" y="126"/>
              </a:cxn>
              <a:cxn ang="0">
                <a:pos x="64" y="128"/>
              </a:cxn>
              <a:cxn ang="0">
                <a:pos x="59" y="126"/>
              </a:cxn>
              <a:cxn ang="0">
                <a:pos x="50" y="116"/>
              </a:cxn>
              <a:cxn ang="0">
                <a:pos x="52" y="102"/>
              </a:cxn>
              <a:cxn ang="0">
                <a:pos x="36" y="71"/>
              </a:cxn>
              <a:cxn ang="0">
                <a:pos x="21" y="71"/>
              </a:cxn>
              <a:cxn ang="0">
                <a:pos x="24" y="85"/>
              </a:cxn>
              <a:cxn ang="0">
                <a:pos x="19" y="92"/>
              </a:cxn>
              <a:cxn ang="0">
                <a:pos x="0" y="81"/>
              </a:cxn>
            </a:cxnLst>
            <a:rect l="0" t="0" r="r" b="b"/>
            <a:pathLst>
              <a:path w="154" h="142">
                <a:moveTo>
                  <a:pt x="0" y="81"/>
                </a:moveTo>
                <a:lnTo>
                  <a:pt x="7" y="69"/>
                </a:lnTo>
                <a:lnTo>
                  <a:pt x="0" y="62"/>
                </a:lnTo>
                <a:lnTo>
                  <a:pt x="5" y="57"/>
                </a:lnTo>
                <a:lnTo>
                  <a:pt x="2" y="45"/>
                </a:lnTo>
                <a:lnTo>
                  <a:pt x="12" y="31"/>
                </a:lnTo>
                <a:lnTo>
                  <a:pt x="28" y="22"/>
                </a:lnTo>
                <a:lnTo>
                  <a:pt x="45" y="24"/>
                </a:lnTo>
                <a:lnTo>
                  <a:pt x="47" y="7"/>
                </a:lnTo>
                <a:lnTo>
                  <a:pt x="78" y="17"/>
                </a:lnTo>
                <a:lnTo>
                  <a:pt x="90" y="0"/>
                </a:lnTo>
                <a:lnTo>
                  <a:pt x="111" y="10"/>
                </a:lnTo>
                <a:lnTo>
                  <a:pt x="116" y="24"/>
                </a:lnTo>
                <a:lnTo>
                  <a:pt x="109" y="43"/>
                </a:lnTo>
                <a:lnTo>
                  <a:pt x="102" y="41"/>
                </a:lnTo>
                <a:lnTo>
                  <a:pt x="102" y="48"/>
                </a:lnTo>
                <a:lnTo>
                  <a:pt x="83" y="52"/>
                </a:lnTo>
                <a:lnTo>
                  <a:pt x="85" y="62"/>
                </a:lnTo>
                <a:lnTo>
                  <a:pt x="95" y="67"/>
                </a:lnTo>
                <a:lnTo>
                  <a:pt x="132" y="64"/>
                </a:lnTo>
                <a:lnTo>
                  <a:pt x="118" y="85"/>
                </a:lnTo>
                <a:lnTo>
                  <a:pt x="132" y="85"/>
                </a:lnTo>
                <a:lnTo>
                  <a:pt x="125" y="90"/>
                </a:lnTo>
                <a:lnTo>
                  <a:pt x="132" y="95"/>
                </a:lnTo>
                <a:lnTo>
                  <a:pt x="144" y="90"/>
                </a:lnTo>
                <a:lnTo>
                  <a:pt x="147" y="97"/>
                </a:lnTo>
                <a:lnTo>
                  <a:pt x="135" y="97"/>
                </a:lnTo>
                <a:lnTo>
                  <a:pt x="130" y="107"/>
                </a:lnTo>
                <a:lnTo>
                  <a:pt x="154" y="116"/>
                </a:lnTo>
                <a:lnTo>
                  <a:pt x="139" y="116"/>
                </a:lnTo>
                <a:lnTo>
                  <a:pt x="144" y="121"/>
                </a:lnTo>
                <a:lnTo>
                  <a:pt x="135" y="128"/>
                </a:lnTo>
                <a:lnTo>
                  <a:pt x="142" y="130"/>
                </a:lnTo>
                <a:lnTo>
                  <a:pt x="128" y="133"/>
                </a:lnTo>
                <a:lnTo>
                  <a:pt x="128" y="142"/>
                </a:lnTo>
                <a:lnTo>
                  <a:pt x="123" y="142"/>
                </a:lnTo>
                <a:lnTo>
                  <a:pt x="123" y="130"/>
                </a:lnTo>
                <a:lnTo>
                  <a:pt x="113" y="128"/>
                </a:lnTo>
                <a:lnTo>
                  <a:pt x="106" y="137"/>
                </a:lnTo>
                <a:lnTo>
                  <a:pt x="88" y="137"/>
                </a:lnTo>
                <a:lnTo>
                  <a:pt x="76" y="126"/>
                </a:lnTo>
                <a:lnTo>
                  <a:pt x="64" y="128"/>
                </a:lnTo>
                <a:lnTo>
                  <a:pt x="59" y="126"/>
                </a:lnTo>
                <a:lnTo>
                  <a:pt x="50" y="116"/>
                </a:lnTo>
                <a:lnTo>
                  <a:pt x="52" y="102"/>
                </a:lnTo>
                <a:lnTo>
                  <a:pt x="36" y="71"/>
                </a:lnTo>
                <a:lnTo>
                  <a:pt x="21" y="71"/>
                </a:lnTo>
                <a:lnTo>
                  <a:pt x="24" y="85"/>
                </a:lnTo>
                <a:lnTo>
                  <a:pt x="19" y="92"/>
                </a:lnTo>
                <a:lnTo>
                  <a:pt x="0" y="81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307" name="Freeform 283"/>
          <p:cNvSpPr>
            <a:spLocks/>
          </p:cNvSpPr>
          <p:nvPr/>
        </p:nvSpPr>
        <p:spPr bwMode="auto">
          <a:xfrm>
            <a:off x="3263900" y="4222751"/>
            <a:ext cx="244475" cy="225425"/>
          </a:xfrm>
          <a:custGeom>
            <a:avLst/>
            <a:gdLst/>
            <a:ahLst/>
            <a:cxnLst>
              <a:cxn ang="0">
                <a:pos x="0" y="81"/>
              </a:cxn>
              <a:cxn ang="0">
                <a:pos x="7" y="69"/>
              </a:cxn>
              <a:cxn ang="0">
                <a:pos x="0" y="62"/>
              </a:cxn>
              <a:cxn ang="0">
                <a:pos x="5" y="57"/>
              </a:cxn>
              <a:cxn ang="0">
                <a:pos x="2" y="45"/>
              </a:cxn>
              <a:cxn ang="0">
                <a:pos x="12" y="31"/>
              </a:cxn>
              <a:cxn ang="0">
                <a:pos x="28" y="22"/>
              </a:cxn>
              <a:cxn ang="0">
                <a:pos x="45" y="24"/>
              </a:cxn>
              <a:cxn ang="0">
                <a:pos x="47" y="7"/>
              </a:cxn>
              <a:cxn ang="0">
                <a:pos x="78" y="17"/>
              </a:cxn>
              <a:cxn ang="0">
                <a:pos x="90" y="0"/>
              </a:cxn>
              <a:cxn ang="0">
                <a:pos x="111" y="10"/>
              </a:cxn>
              <a:cxn ang="0">
                <a:pos x="116" y="24"/>
              </a:cxn>
              <a:cxn ang="0">
                <a:pos x="109" y="43"/>
              </a:cxn>
              <a:cxn ang="0">
                <a:pos x="102" y="41"/>
              </a:cxn>
              <a:cxn ang="0">
                <a:pos x="102" y="48"/>
              </a:cxn>
              <a:cxn ang="0">
                <a:pos x="83" y="52"/>
              </a:cxn>
              <a:cxn ang="0">
                <a:pos x="85" y="62"/>
              </a:cxn>
              <a:cxn ang="0">
                <a:pos x="95" y="67"/>
              </a:cxn>
              <a:cxn ang="0">
                <a:pos x="132" y="64"/>
              </a:cxn>
              <a:cxn ang="0">
                <a:pos x="118" y="85"/>
              </a:cxn>
              <a:cxn ang="0">
                <a:pos x="132" y="85"/>
              </a:cxn>
              <a:cxn ang="0">
                <a:pos x="125" y="90"/>
              </a:cxn>
              <a:cxn ang="0">
                <a:pos x="132" y="95"/>
              </a:cxn>
              <a:cxn ang="0">
                <a:pos x="144" y="90"/>
              </a:cxn>
              <a:cxn ang="0">
                <a:pos x="147" y="97"/>
              </a:cxn>
              <a:cxn ang="0">
                <a:pos x="135" y="97"/>
              </a:cxn>
              <a:cxn ang="0">
                <a:pos x="130" y="107"/>
              </a:cxn>
              <a:cxn ang="0">
                <a:pos x="154" y="116"/>
              </a:cxn>
              <a:cxn ang="0">
                <a:pos x="139" y="116"/>
              </a:cxn>
              <a:cxn ang="0">
                <a:pos x="144" y="121"/>
              </a:cxn>
              <a:cxn ang="0">
                <a:pos x="135" y="128"/>
              </a:cxn>
              <a:cxn ang="0">
                <a:pos x="142" y="130"/>
              </a:cxn>
              <a:cxn ang="0">
                <a:pos x="128" y="133"/>
              </a:cxn>
              <a:cxn ang="0">
                <a:pos x="128" y="142"/>
              </a:cxn>
              <a:cxn ang="0">
                <a:pos x="123" y="142"/>
              </a:cxn>
              <a:cxn ang="0">
                <a:pos x="123" y="130"/>
              </a:cxn>
              <a:cxn ang="0">
                <a:pos x="113" y="128"/>
              </a:cxn>
              <a:cxn ang="0">
                <a:pos x="106" y="137"/>
              </a:cxn>
              <a:cxn ang="0">
                <a:pos x="88" y="137"/>
              </a:cxn>
              <a:cxn ang="0">
                <a:pos x="76" y="126"/>
              </a:cxn>
              <a:cxn ang="0">
                <a:pos x="64" y="128"/>
              </a:cxn>
              <a:cxn ang="0">
                <a:pos x="59" y="126"/>
              </a:cxn>
              <a:cxn ang="0">
                <a:pos x="50" y="116"/>
              </a:cxn>
              <a:cxn ang="0">
                <a:pos x="52" y="102"/>
              </a:cxn>
              <a:cxn ang="0">
                <a:pos x="36" y="71"/>
              </a:cxn>
              <a:cxn ang="0">
                <a:pos x="21" y="71"/>
              </a:cxn>
              <a:cxn ang="0">
                <a:pos x="24" y="85"/>
              </a:cxn>
              <a:cxn ang="0">
                <a:pos x="19" y="92"/>
              </a:cxn>
              <a:cxn ang="0">
                <a:pos x="0" y="81"/>
              </a:cxn>
            </a:cxnLst>
            <a:rect l="0" t="0" r="r" b="b"/>
            <a:pathLst>
              <a:path w="154" h="142">
                <a:moveTo>
                  <a:pt x="0" y="81"/>
                </a:moveTo>
                <a:lnTo>
                  <a:pt x="7" y="69"/>
                </a:lnTo>
                <a:lnTo>
                  <a:pt x="0" y="62"/>
                </a:lnTo>
                <a:lnTo>
                  <a:pt x="5" y="57"/>
                </a:lnTo>
                <a:lnTo>
                  <a:pt x="2" y="45"/>
                </a:lnTo>
                <a:lnTo>
                  <a:pt x="12" y="31"/>
                </a:lnTo>
                <a:lnTo>
                  <a:pt x="28" y="22"/>
                </a:lnTo>
                <a:lnTo>
                  <a:pt x="45" y="24"/>
                </a:lnTo>
                <a:lnTo>
                  <a:pt x="47" y="7"/>
                </a:lnTo>
                <a:lnTo>
                  <a:pt x="78" y="17"/>
                </a:lnTo>
                <a:lnTo>
                  <a:pt x="90" y="0"/>
                </a:lnTo>
                <a:lnTo>
                  <a:pt x="111" y="10"/>
                </a:lnTo>
                <a:lnTo>
                  <a:pt x="116" y="24"/>
                </a:lnTo>
                <a:lnTo>
                  <a:pt x="109" y="43"/>
                </a:lnTo>
                <a:lnTo>
                  <a:pt x="102" y="41"/>
                </a:lnTo>
                <a:lnTo>
                  <a:pt x="102" y="48"/>
                </a:lnTo>
                <a:lnTo>
                  <a:pt x="83" y="52"/>
                </a:lnTo>
                <a:lnTo>
                  <a:pt x="85" y="62"/>
                </a:lnTo>
                <a:lnTo>
                  <a:pt x="95" y="67"/>
                </a:lnTo>
                <a:lnTo>
                  <a:pt x="132" y="64"/>
                </a:lnTo>
                <a:lnTo>
                  <a:pt x="118" y="85"/>
                </a:lnTo>
                <a:lnTo>
                  <a:pt x="132" y="85"/>
                </a:lnTo>
                <a:lnTo>
                  <a:pt x="125" y="90"/>
                </a:lnTo>
                <a:lnTo>
                  <a:pt x="132" y="95"/>
                </a:lnTo>
                <a:lnTo>
                  <a:pt x="144" y="90"/>
                </a:lnTo>
                <a:lnTo>
                  <a:pt x="147" y="97"/>
                </a:lnTo>
                <a:lnTo>
                  <a:pt x="135" y="97"/>
                </a:lnTo>
                <a:lnTo>
                  <a:pt x="130" y="107"/>
                </a:lnTo>
                <a:lnTo>
                  <a:pt x="154" y="116"/>
                </a:lnTo>
                <a:lnTo>
                  <a:pt x="139" y="116"/>
                </a:lnTo>
                <a:lnTo>
                  <a:pt x="144" y="121"/>
                </a:lnTo>
                <a:lnTo>
                  <a:pt x="135" y="128"/>
                </a:lnTo>
                <a:lnTo>
                  <a:pt x="142" y="130"/>
                </a:lnTo>
                <a:lnTo>
                  <a:pt x="128" y="133"/>
                </a:lnTo>
                <a:lnTo>
                  <a:pt x="128" y="142"/>
                </a:lnTo>
                <a:lnTo>
                  <a:pt x="123" y="142"/>
                </a:lnTo>
                <a:lnTo>
                  <a:pt x="123" y="130"/>
                </a:lnTo>
                <a:lnTo>
                  <a:pt x="113" y="128"/>
                </a:lnTo>
                <a:lnTo>
                  <a:pt x="106" y="137"/>
                </a:lnTo>
                <a:lnTo>
                  <a:pt x="88" y="137"/>
                </a:lnTo>
                <a:lnTo>
                  <a:pt x="76" y="126"/>
                </a:lnTo>
                <a:lnTo>
                  <a:pt x="64" y="128"/>
                </a:lnTo>
                <a:lnTo>
                  <a:pt x="59" y="126"/>
                </a:lnTo>
                <a:lnTo>
                  <a:pt x="50" y="116"/>
                </a:lnTo>
                <a:lnTo>
                  <a:pt x="52" y="102"/>
                </a:lnTo>
                <a:lnTo>
                  <a:pt x="36" y="71"/>
                </a:lnTo>
                <a:lnTo>
                  <a:pt x="21" y="71"/>
                </a:lnTo>
                <a:lnTo>
                  <a:pt x="24" y="85"/>
                </a:lnTo>
                <a:lnTo>
                  <a:pt x="19" y="92"/>
                </a:lnTo>
                <a:lnTo>
                  <a:pt x="0" y="81"/>
                </a:lnTo>
                <a:close/>
              </a:path>
            </a:pathLst>
          </a:custGeom>
          <a:noFill/>
          <a:ln w="2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308" name="Freeform 284"/>
          <p:cNvSpPr>
            <a:spLocks/>
          </p:cNvSpPr>
          <p:nvPr/>
        </p:nvSpPr>
        <p:spPr bwMode="auto">
          <a:xfrm>
            <a:off x="3222625" y="4422776"/>
            <a:ext cx="244475" cy="339725"/>
          </a:xfrm>
          <a:custGeom>
            <a:avLst/>
            <a:gdLst/>
            <a:ahLst/>
            <a:cxnLst>
              <a:cxn ang="0">
                <a:pos x="85" y="0"/>
              </a:cxn>
              <a:cxn ang="0">
                <a:pos x="90" y="2"/>
              </a:cxn>
              <a:cxn ang="0">
                <a:pos x="102" y="0"/>
              </a:cxn>
              <a:cxn ang="0">
                <a:pos x="114" y="11"/>
              </a:cxn>
              <a:cxn ang="0">
                <a:pos x="132" y="11"/>
              </a:cxn>
              <a:cxn ang="0">
                <a:pos x="139" y="2"/>
              </a:cxn>
              <a:cxn ang="0">
                <a:pos x="149" y="4"/>
              </a:cxn>
              <a:cxn ang="0">
                <a:pos x="149" y="16"/>
              </a:cxn>
              <a:cxn ang="0">
                <a:pos x="154" y="16"/>
              </a:cxn>
              <a:cxn ang="0">
                <a:pos x="128" y="40"/>
              </a:cxn>
              <a:cxn ang="0">
                <a:pos x="125" y="49"/>
              </a:cxn>
              <a:cxn ang="0">
                <a:pos x="132" y="52"/>
              </a:cxn>
              <a:cxn ang="0">
                <a:pos x="123" y="54"/>
              </a:cxn>
              <a:cxn ang="0">
                <a:pos x="121" y="59"/>
              </a:cxn>
              <a:cxn ang="0">
                <a:pos x="125" y="61"/>
              </a:cxn>
              <a:cxn ang="0">
                <a:pos x="111" y="80"/>
              </a:cxn>
              <a:cxn ang="0">
                <a:pos x="97" y="120"/>
              </a:cxn>
              <a:cxn ang="0">
                <a:pos x="92" y="174"/>
              </a:cxn>
              <a:cxn ang="0">
                <a:pos x="80" y="186"/>
              </a:cxn>
              <a:cxn ang="0">
                <a:pos x="76" y="214"/>
              </a:cxn>
              <a:cxn ang="0">
                <a:pos x="64" y="210"/>
              </a:cxn>
              <a:cxn ang="0">
                <a:pos x="52" y="198"/>
              </a:cxn>
              <a:cxn ang="0">
                <a:pos x="57" y="191"/>
              </a:cxn>
              <a:cxn ang="0">
                <a:pos x="57" y="174"/>
              </a:cxn>
              <a:cxn ang="0">
                <a:pos x="40" y="172"/>
              </a:cxn>
              <a:cxn ang="0">
                <a:pos x="33" y="151"/>
              </a:cxn>
              <a:cxn ang="0">
                <a:pos x="21" y="146"/>
              </a:cxn>
              <a:cxn ang="0">
                <a:pos x="24" y="134"/>
              </a:cxn>
              <a:cxn ang="0">
                <a:pos x="12" y="122"/>
              </a:cxn>
              <a:cxn ang="0">
                <a:pos x="0" y="106"/>
              </a:cxn>
              <a:cxn ang="0">
                <a:pos x="2" y="101"/>
              </a:cxn>
              <a:cxn ang="0">
                <a:pos x="52" y="96"/>
              </a:cxn>
              <a:cxn ang="0">
                <a:pos x="45" y="82"/>
              </a:cxn>
              <a:cxn ang="0">
                <a:pos x="54" y="70"/>
              </a:cxn>
              <a:cxn ang="0">
                <a:pos x="43" y="54"/>
              </a:cxn>
              <a:cxn ang="0">
                <a:pos x="43" y="37"/>
              </a:cxn>
              <a:cxn ang="0">
                <a:pos x="54" y="33"/>
              </a:cxn>
              <a:cxn ang="0">
                <a:pos x="76" y="0"/>
              </a:cxn>
              <a:cxn ang="0">
                <a:pos x="85" y="0"/>
              </a:cxn>
            </a:cxnLst>
            <a:rect l="0" t="0" r="r" b="b"/>
            <a:pathLst>
              <a:path w="154" h="214">
                <a:moveTo>
                  <a:pt x="85" y="0"/>
                </a:moveTo>
                <a:lnTo>
                  <a:pt x="90" y="2"/>
                </a:lnTo>
                <a:lnTo>
                  <a:pt x="102" y="0"/>
                </a:lnTo>
                <a:lnTo>
                  <a:pt x="114" y="11"/>
                </a:lnTo>
                <a:lnTo>
                  <a:pt x="132" y="11"/>
                </a:lnTo>
                <a:lnTo>
                  <a:pt x="139" y="2"/>
                </a:lnTo>
                <a:lnTo>
                  <a:pt x="149" y="4"/>
                </a:lnTo>
                <a:lnTo>
                  <a:pt x="149" y="16"/>
                </a:lnTo>
                <a:lnTo>
                  <a:pt x="154" y="16"/>
                </a:lnTo>
                <a:lnTo>
                  <a:pt x="128" y="40"/>
                </a:lnTo>
                <a:lnTo>
                  <a:pt x="125" y="49"/>
                </a:lnTo>
                <a:lnTo>
                  <a:pt x="132" y="52"/>
                </a:lnTo>
                <a:lnTo>
                  <a:pt x="123" y="54"/>
                </a:lnTo>
                <a:lnTo>
                  <a:pt x="121" y="59"/>
                </a:lnTo>
                <a:lnTo>
                  <a:pt x="125" y="61"/>
                </a:lnTo>
                <a:lnTo>
                  <a:pt x="111" y="80"/>
                </a:lnTo>
                <a:lnTo>
                  <a:pt x="97" y="120"/>
                </a:lnTo>
                <a:lnTo>
                  <a:pt x="92" y="174"/>
                </a:lnTo>
                <a:lnTo>
                  <a:pt x="80" y="186"/>
                </a:lnTo>
                <a:lnTo>
                  <a:pt x="76" y="214"/>
                </a:lnTo>
                <a:lnTo>
                  <a:pt x="64" y="210"/>
                </a:lnTo>
                <a:lnTo>
                  <a:pt x="52" y="198"/>
                </a:lnTo>
                <a:lnTo>
                  <a:pt x="57" y="191"/>
                </a:lnTo>
                <a:lnTo>
                  <a:pt x="57" y="174"/>
                </a:lnTo>
                <a:lnTo>
                  <a:pt x="40" y="172"/>
                </a:lnTo>
                <a:lnTo>
                  <a:pt x="33" y="151"/>
                </a:lnTo>
                <a:lnTo>
                  <a:pt x="21" y="146"/>
                </a:lnTo>
                <a:lnTo>
                  <a:pt x="24" y="134"/>
                </a:lnTo>
                <a:lnTo>
                  <a:pt x="12" y="122"/>
                </a:lnTo>
                <a:lnTo>
                  <a:pt x="0" y="106"/>
                </a:lnTo>
                <a:lnTo>
                  <a:pt x="2" y="101"/>
                </a:lnTo>
                <a:lnTo>
                  <a:pt x="52" y="96"/>
                </a:lnTo>
                <a:lnTo>
                  <a:pt x="45" y="82"/>
                </a:lnTo>
                <a:lnTo>
                  <a:pt x="54" y="70"/>
                </a:lnTo>
                <a:lnTo>
                  <a:pt x="43" y="54"/>
                </a:lnTo>
                <a:lnTo>
                  <a:pt x="43" y="37"/>
                </a:lnTo>
                <a:lnTo>
                  <a:pt x="54" y="33"/>
                </a:lnTo>
                <a:lnTo>
                  <a:pt x="76" y="0"/>
                </a:lnTo>
                <a:lnTo>
                  <a:pt x="85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309" name="Freeform 285"/>
          <p:cNvSpPr>
            <a:spLocks/>
          </p:cNvSpPr>
          <p:nvPr/>
        </p:nvSpPr>
        <p:spPr bwMode="auto">
          <a:xfrm>
            <a:off x="3222625" y="4422776"/>
            <a:ext cx="244475" cy="339725"/>
          </a:xfrm>
          <a:custGeom>
            <a:avLst/>
            <a:gdLst/>
            <a:ahLst/>
            <a:cxnLst>
              <a:cxn ang="0">
                <a:pos x="85" y="0"/>
              </a:cxn>
              <a:cxn ang="0">
                <a:pos x="90" y="2"/>
              </a:cxn>
              <a:cxn ang="0">
                <a:pos x="102" y="0"/>
              </a:cxn>
              <a:cxn ang="0">
                <a:pos x="114" y="11"/>
              </a:cxn>
              <a:cxn ang="0">
                <a:pos x="132" y="11"/>
              </a:cxn>
              <a:cxn ang="0">
                <a:pos x="139" y="2"/>
              </a:cxn>
              <a:cxn ang="0">
                <a:pos x="149" y="4"/>
              </a:cxn>
              <a:cxn ang="0">
                <a:pos x="149" y="16"/>
              </a:cxn>
              <a:cxn ang="0">
                <a:pos x="154" y="16"/>
              </a:cxn>
              <a:cxn ang="0">
                <a:pos x="128" y="40"/>
              </a:cxn>
              <a:cxn ang="0">
                <a:pos x="125" y="49"/>
              </a:cxn>
              <a:cxn ang="0">
                <a:pos x="132" y="52"/>
              </a:cxn>
              <a:cxn ang="0">
                <a:pos x="123" y="54"/>
              </a:cxn>
              <a:cxn ang="0">
                <a:pos x="121" y="59"/>
              </a:cxn>
              <a:cxn ang="0">
                <a:pos x="125" y="61"/>
              </a:cxn>
              <a:cxn ang="0">
                <a:pos x="111" y="80"/>
              </a:cxn>
              <a:cxn ang="0">
                <a:pos x="97" y="120"/>
              </a:cxn>
              <a:cxn ang="0">
                <a:pos x="92" y="174"/>
              </a:cxn>
              <a:cxn ang="0">
                <a:pos x="80" y="186"/>
              </a:cxn>
              <a:cxn ang="0">
                <a:pos x="76" y="214"/>
              </a:cxn>
              <a:cxn ang="0">
                <a:pos x="64" y="210"/>
              </a:cxn>
              <a:cxn ang="0">
                <a:pos x="52" y="198"/>
              </a:cxn>
              <a:cxn ang="0">
                <a:pos x="57" y="191"/>
              </a:cxn>
              <a:cxn ang="0">
                <a:pos x="57" y="174"/>
              </a:cxn>
              <a:cxn ang="0">
                <a:pos x="40" y="172"/>
              </a:cxn>
              <a:cxn ang="0">
                <a:pos x="33" y="151"/>
              </a:cxn>
              <a:cxn ang="0">
                <a:pos x="21" y="146"/>
              </a:cxn>
              <a:cxn ang="0">
                <a:pos x="24" y="134"/>
              </a:cxn>
              <a:cxn ang="0">
                <a:pos x="12" y="122"/>
              </a:cxn>
              <a:cxn ang="0">
                <a:pos x="0" y="106"/>
              </a:cxn>
              <a:cxn ang="0">
                <a:pos x="2" y="101"/>
              </a:cxn>
              <a:cxn ang="0">
                <a:pos x="52" y="96"/>
              </a:cxn>
              <a:cxn ang="0">
                <a:pos x="45" y="82"/>
              </a:cxn>
              <a:cxn ang="0">
                <a:pos x="54" y="70"/>
              </a:cxn>
              <a:cxn ang="0">
                <a:pos x="43" y="54"/>
              </a:cxn>
              <a:cxn ang="0">
                <a:pos x="43" y="37"/>
              </a:cxn>
              <a:cxn ang="0">
                <a:pos x="54" y="33"/>
              </a:cxn>
              <a:cxn ang="0">
                <a:pos x="76" y="0"/>
              </a:cxn>
              <a:cxn ang="0">
                <a:pos x="85" y="0"/>
              </a:cxn>
            </a:cxnLst>
            <a:rect l="0" t="0" r="r" b="b"/>
            <a:pathLst>
              <a:path w="154" h="214">
                <a:moveTo>
                  <a:pt x="85" y="0"/>
                </a:moveTo>
                <a:lnTo>
                  <a:pt x="90" y="2"/>
                </a:lnTo>
                <a:lnTo>
                  <a:pt x="102" y="0"/>
                </a:lnTo>
                <a:lnTo>
                  <a:pt x="114" y="11"/>
                </a:lnTo>
                <a:lnTo>
                  <a:pt x="132" y="11"/>
                </a:lnTo>
                <a:lnTo>
                  <a:pt x="139" y="2"/>
                </a:lnTo>
                <a:lnTo>
                  <a:pt x="149" y="4"/>
                </a:lnTo>
                <a:lnTo>
                  <a:pt x="149" y="16"/>
                </a:lnTo>
                <a:lnTo>
                  <a:pt x="154" y="16"/>
                </a:lnTo>
                <a:lnTo>
                  <a:pt x="128" y="40"/>
                </a:lnTo>
                <a:lnTo>
                  <a:pt x="125" y="49"/>
                </a:lnTo>
                <a:lnTo>
                  <a:pt x="132" y="52"/>
                </a:lnTo>
                <a:lnTo>
                  <a:pt x="123" y="54"/>
                </a:lnTo>
                <a:lnTo>
                  <a:pt x="121" y="59"/>
                </a:lnTo>
                <a:lnTo>
                  <a:pt x="125" y="61"/>
                </a:lnTo>
                <a:lnTo>
                  <a:pt x="111" y="80"/>
                </a:lnTo>
                <a:lnTo>
                  <a:pt x="97" y="120"/>
                </a:lnTo>
                <a:lnTo>
                  <a:pt x="92" y="174"/>
                </a:lnTo>
                <a:lnTo>
                  <a:pt x="80" y="186"/>
                </a:lnTo>
                <a:lnTo>
                  <a:pt x="76" y="214"/>
                </a:lnTo>
                <a:lnTo>
                  <a:pt x="64" y="210"/>
                </a:lnTo>
                <a:lnTo>
                  <a:pt x="52" y="198"/>
                </a:lnTo>
                <a:lnTo>
                  <a:pt x="57" y="191"/>
                </a:lnTo>
                <a:lnTo>
                  <a:pt x="57" y="174"/>
                </a:lnTo>
                <a:lnTo>
                  <a:pt x="40" y="172"/>
                </a:lnTo>
                <a:lnTo>
                  <a:pt x="33" y="151"/>
                </a:lnTo>
                <a:lnTo>
                  <a:pt x="21" y="146"/>
                </a:lnTo>
                <a:lnTo>
                  <a:pt x="24" y="134"/>
                </a:lnTo>
                <a:lnTo>
                  <a:pt x="12" y="122"/>
                </a:lnTo>
                <a:lnTo>
                  <a:pt x="0" y="106"/>
                </a:lnTo>
                <a:lnTo>
                  <a:pt x="2" y="101"/>
                </a:lnTo>
                <a:lnTo>
                  <a:pt x="52" y="96"/>
                </a:lnTo>
                <a:lnTo>
                  <a:pt x="45" y="82"/>
                </a:lnTo>
                <a:lnTo>
                  <a:pt x="54" y="70"/>
                </a:lnTo>
                <a:lnTo>
                  <a:pt x="43" y="54"/>
                </a:lnTo>
                <a:lnTo>
                  <a:pt x="43" y="37"/>
                </a:lnTo>
                <a:lnTo>
                  <a:pt x="54" y="33"/>
                </a:lnTo>
                <a:lnTo>
                  <a:pt x="76" y="0"/>
                </a:lnTo>
                <a:lnTo>
                  <a:pt x="85" y="0"/>
                </a:lnTo>
                <a:close/>
              </a:path>
            </a:pathLst>
          </a:custGeom>
          <a:noFill/>
          <a:ln w="2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310" name="Freeform 286"/>
          <p:cNvSpPr>
            <a:spLocks/>
          </p:cNvSpPr>
          <p:nvPr/>
        </p:nvSpPr>
        <p:spPr bwMode="auto">
          <a:xfrm>
            <a:off x="3098800" y="4954588"/>
            <a:ext cx="11113" cy="1111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7" y="5"/>
              </a:cxn>
              <a:cxn ang="0">
                <a:pos x="0" y="7"/>
              </a:cxn>
              <a:cxn ang="0">
                <a:pos x="0" y="0"/>
              </a:cxn>
            </a:cxnLst>
            <a:rect l="0" t="0" r="r" b="b"/>
            <a:pathLst>
              <a:path w="7" h="7">
                <a:moveTo>
                  <a:pt x="0" y="0"/>
                </a:moveTo>
                <a:lnTo>
                  <a:pt x="7" y="5"/>
                </a:lnTo>
                <a:lnTo>
                  <a:pt x="0" y="7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311" name="Freeform 287"/>
          <p:cNvSpPr>
            <a:spLocks/>
          </p:cNvSpPr>
          <p:nvPr/>
        </p:nvSpPr>
        <p:spPr bwMode="auto">
          <a:xfrm>
            <a:off x="3098800" y="4954588"/>
            <a:ext cx="11113" cy="1111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7" y="5"/>
              </a:cxn>
              <a:cxn ang="0">
                <a:pos x="0" y="7"/>
              </a:cxn>
              <a:cxn ang="0">
                <a:pos x="0" y="0"/>
              </a:cxn>
            </a:cxnLst>
            <a:rect l="0" t="0" r="r" b="b"/>
            <a:pathLst>
              <a:path w="7" h="7">
                <a:moveTo>
                  <a:pt x="0" y="0"/>
                </a:moveTo>
                <a:lnTo>
                  <a:pt x="7" y="5"/>
                </a:lnTo>
                <a:lnTo>
                  <a:pt x="0" y="7"/>
                </a:lnTo>
                <a:lnTo>
                  <a:pt x="0" y="0"/>
                </a:lnTo>
                <a:close/>
              </a:path>
            </a:pathLst>
          </a:custGeom>
          <a:noFill/>
          <a:ln w="2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312" name="Freeform 288"/>
          <p:cNvSpPr>
            <a:spLocks/>
          </p:cNvSpPr>
          <p:nvPr/>
        </p:nvSpPr>
        <p:spPr bwMode="auto">
          <a:xfrm>
            <a:off x="3132138" y="4957763"/>
            <a:ext cx="60325" cy="57150"/>
          </a:xfrm>
          <a:custGeom>
            <a:avLst/>
            <a:gdLst/>
            <a:ahLst/>
            <a:cxnLst>
              <a:cxn ang="0">
                <a:pos x="3" y="24"/>
              </a:cxn>
              <a:cxn ang="0">
                <a:pos x="0" y="10"/>
              </a:cxn>
              <a:cxn ang="0">
                <a:pos x="17" y="0"/>
              </a:cxn>
              <a:cxn ang="0">
                <a:pos x="38" y="14"/>
              </a:cxn>
              <a:cxn ang="0">
                <a:pos x="36" y="26"/>
              </a:cxn>
              <a:cxn ang="0">
                <a:pos x="22" y="36"/>
              </a:cxn>
              <a:cxn ang="0">
                <a:pos x="7" y="33"/>
              </a:cxn>
              <a:cxn ang="0">
                <a:pos x="3" y="24"/>
              </a:cxn>
            </a:cxnLst>
            <a:rect l="0" t="0" r="r" b="b"/>
            <a:pathLst>
              <a:path w="38" h="36">
                <a:moveTo>
                  <a:pt x="3" y="24"/>
                </a:moveTo>
                <a:lnTo>
                  <a:pt x="0" y="10"/>
                </a:lnTo>
                <a:lnTo>
                  <a:pt x="17" y="0"/>
                </a:lnTo>
                <a:lnTo>
                  <a:pt x="38" y="14"/>
                </a:lnTo>
                <a:lnTo>
                  <a:pt x="36" y="26"/>
                </a:lnTo>
                <a:lnTo>
                  <a:pt x="22" y="36"/>
                </a:lnTo>
                <a:lnTo>
                  <a:pt x="7" y="33"/>
                </a:lnTo>
                <a:lnTo>
                  <a:pt x="3" y="24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313" name="Freeform 289"/>
          <p:cNvSpPr>
            <a:spLocks/>
          </p:cNvSpPr>
          <p:nvPr/>
        </p:nvSpPr>
        <p:spPr bwMode="auto">
          <a:xfrm>
            <a:off x="3132138" y="4957763"/>
            <a:ext cx="60325" cy="57150"/>
          </a:xfrm>
          <a:custGeom>
            <a:avLst/>
            <a:gdLst/>
            <a:ahLst/>
            <a:cxnLst>
              <a:cxn ang="0">
                <a:pos x="3" y="24"/>
              </a:cxn>
              <a:cxn ang="0">
                <a:pos x="0" y="10"/>
              </a:cxn>
              <a:cxn ang="0">
                <a:pos x="17" y="0"/>
              </a:cxn>
              <a:cxn ang="0">
                <a:pos x="38" y="14"/>
              </a:cxn>
              <a:cxn ang="0">
                <a:pos x="36" y="26"/>
              </a:cxn>
              <a:cxn ang="0">
                <a:pos x="22" y="36"/>
              </a:cxn>
              <a:cxn ang="0">
                <a:pos x="7" y="33"/>
              </a:cxn>
              <a:cxn ang="0">
                <a:pos x="3" y="24"/>
              </a:cxn>
            </a:cxnLst>
            <a:rect l="0" t="0" r="r" b="b"/>
            <a:pathLst>
              <a:path w="38" h="36">
                <a:moveTo>
                  <a:pt x="3" y="24"/>
                </a:moveTo>
                <a:lnTo>
                  <a:pt x="0" y="10"/>
                </a:lnTo>
                <a:lnTo>
                  <a:pt x="17" y="0"/>
                </a:lnTo>
                <a:lnTo>
                  <a:pt x="38" y="14"/>
                </a:lnTo>
                <a:lnTo>
                  <a:pt x="36" y="26"/>
                </a:lnTo>
                <a:lnTo>
                  <a:pt x="22" y="36"/>
                </a:lnTo>
                <a:lnTo>
                  <a:pt x="7" y="33"/>
                </a:lnTo>
                <a:lnTo>
                  <a:pt x="3" y="24"/>
                </a:lnTo>
                <a:close/>
              </a:path>
            </a:pathLst>
          </a:custGeom>
          <a:noFill/>
          <a:ln w="2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314" name="Freeform 290"/>
          <p:cNvSpPr>
            <a:spLocks/>
          </p:cNvSpPr>
          <p:nvPr/>
        </p:nvSpPr>
        <p:spPr bwMode="auto">
          <a:xfrm>
            <a:off x="3230563" y="4879976"/>
            <a:ext cx="49213" cy="112713"/>
          </a:xfrm>
          <a:custGeom>
            <a:avLst/>
            <a:gdLst/>
            <a:ahLst/>
            <a:cxnLst>
              <a:cxn ang="0">
                <a:pos x="14" y="56"/>
              </a:cxn>
              <a:cxn ang="0">
                <a:pos x="14" y="68"/>
              </a:cxn>
              <a:cxn ang="0">
                <a:pos x="2" y="71"/>
              </a:cxn>
              <a:cxn ang="0">
                <a:pos x="0" y="54"/>
              </a:cxn>
              <a:cxn ang="0">
                <a:pos x="9" y="47"/>
              </a:cxn>
              <a:cxn ang="0">
                <a:pos x="12" y="23"/>
              </a:cxn>
              <a:cxn ang="0">
                <a:pos x="28" y="0"/>
              </a:cxn>
              <a:cxn ang="0">
                <a:pos x="31" y="21"/>
              </a:cxn>
              <a:cxn ang="0">
                <a:pos x="14" y="56"/>
              </a:cxn>
            </a:cxnLst>
            <a:rect l="0" t="0" r="r" b="b"/>
            <a:pathLst>
              <a:path w="31" h="71">
                <a:moveTo>
                  <a:pt x="14" y="56"/>
                </a:moveTo>
                <a:lnTo>
                  <a:pt x="14" y="68"/>
                </a:lnTo>
                <a:lnTo>
                  <a:pt x="2" y="71"/>
                </a:lnTo>
                <a:lnTo>
                  <a:pt x="0" y="54"/>
                </a:lnTo>
                <a:lnTo>
                  <a:pt x="9" y="47"/>
                </a:lnTo>
                <a:lnTo>
                  <a:pt x="12" y="23"/>
                </a:lnTo>
                <a:lnTo>
                  <a:pt x="28" y="0"/>
                </a:lnTo>
                <a:lnTo>
                  <a:pt x="31" y="21"/>
                </a:lnTo>
                <a:lnTo>
                  <a:pt x="14" y="56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315" name="Freeform 291"/>
          <p:cNvSpPr>
            <a:spLocks/>
          </p:cNvSpPr>
          <p:nvPr/>
        </p:nvSpPr>
        <p:spPr bwMode="auto">
          <a:xfrm>
            <a:off x="3230563" y="4879976"/>
            <a:ext cx="49213" cy="112713"/>
          </a:xfrm>
          <a:custGeom>
            <a:avLst/>
            <a:gdLst/>
            <a:ahLst/>
            <a:cxnLst>
              <a:cxn ang="0">
                <a:pos x="14" y="56"/>
              </a:cxn>
              <a:cxn ang="0">
                <a:pos x="14" y="68"/>
              </a:cxn>
              <a:cxn ang="0">
                <a:pos x="2" y="71"/>
              </a:cxn>
              <a:cxn ang="0">
                <a:pos x="0" y="54"/>
              </a:cxn>
              <a:cxn ang="0">
                <a:pos x="9" y="47"/>
              </a:cxn>
              <a:cxn ang="0">
                <a:pos x="12" y="23"/>
              </a:cxn>
              <a:cxn ang="0">
                <a:pos x="28" y="0"/>
              </a:cxn>
              <a:cxn ang="0">
                <a:pos x="31" y="21"/>
              </a:cxn>
              <a:cxn ang="0">
                <a:pos x="14" y="56"/>
              </a:cxn>
            </a:cxnLst>
            <a:rect l="0" t="0" r="r" b="b"/>
            <a:pathLst>
              <a:path w="31" h="71">
                <a:moveTo>
                  <a:pt x="14" y="56"/>
                </a:moveTo>
                <a:lnTo>
                  <a:pt x="14" y="68"/>
                </a:lnTo>
                <a:lnTo>
                  <a:pt x="2" y="71"/>
                </a:lnTo>
                <a:lnTo>
                  <a:pt x="0" y="54"/>
                </a:lnTo>
                <a:lnTo>
                  <a:pt x="9" y="47"/>
                </a:lnTo>
                <a:lnTo>
                  <a:pt x="12" y="23"/>
                </a:lnTo>
                <a:lnTo>
                  <a:pt x="28" y="0"/>
                </a:lnTo>
                <a:lnTo>
                  <a:pt x="31" y="21"/>
                </a:lnTo>
                <a:lnTo>
                  <a:pt x="14" y="56"/>
                </a:lnTo>
                <a:close/>
              </a:path>
            </a:pathLst>
          </a:custGeom>
          <a:noFill/>
          <a:ln w="2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316" name="Freeform 292"/>
          <p:cNvSpPr>
            <a:spLocks/>
          </p:cNvSpPr>
          <p:nvPr/>
        </p:nvSpPr>
        <p:spPr bwMode="auto">
          <a:xfrm>
            <a:off x="3095625" y="4560888"/>
            <a:ext cx="217488" cy="277813"/>
          </a:xfrm>
          <a:custGeom>
            <a:avLst/>
            <a:gdLst/>
            <a:ahLst/>
            <a:cxnLst>
              <a:cxn ang="0">
                <a:pos x="38" y="0"/>
              </a:cxn>
              <a:cxn ang="0">
                <a:pos x="49" y="9"/>
              </a:cxn>
              <a:cxn ang="0">
                <a:pos x="71" y="0"/>
              </a:cxn>
              <a:cxn ang="0">
                <a:pos x="82" y="14"/>
              </a:cxn>
              <a:cxn ang="0">
                <a:pos x="80" y="19"/>
              </a:cxn>
              <a:cxn ang="0">
                <a:pos x="92" y="35"/>
              </a:cxn>
              <a:cxn ang="0">
                <a:pos x="104" y="47"/>
              </a:cxn>
              <a:cxn ang="0">
                <a:pos x="101" y="59"/>
              </a:cxn>
              <a:cxn ang="0">
                <a:pos x="113" y="64"/>
              </a:cxn>
              <a:cxn ang="0">
                <a:pos x="120" y="85"/>
              </a:cxn>
              <a:cxn ang="0">
                <a:pos x="137" y="87"/>
              </a:cxn>
              <a:cxn ang="0">
                <a:pos x="137" y="104"/>
              </a:cxn>
              <a:cxn ang="0">
                <a:pos x="132" y="111"/>
              </a:cxn>
              <a:cxn ang="0">
                <a:pos x="125" y="109"/>
              </a:cxn>
              <a:cxn ang="0">
                <a:pos x="113" y="123"/>
              </a:cxn>
              <a:cxn ang="0">
                <a:pos x="125" y="130"/>
              </a:cxn>
              <a:cxn ang="0">
                <a:pos x="120" y="139"/>
              </a:cxn>
              <a:cxn ang="0">
                <a:pos x="127" y="137"/>
              </a:cxn>
              <a:cxn ang="0">
                <a:pos x="111" y="144"/>
              </a:cxn>
              <a:cxn ang="0">
                <a:pos x="104" y="156"/>
              </a:cxn>
              <a:cxn ang="0">
                <a:pos x="66" y="175"/>
              </a:cxn>
              <a:cxn ang="0">
                <a:pos x="66" y="163"/>
              </a:cxn>
              <a:cxn ang="0">
                <a:pos x="78" y="156"/>
              </a:cxn>
              <a:cxn ang="0">
                <a:pos x="87" y="127"/>
              </a:cxn>
              <a:cxn ang="0">
                <a:pos x="73" y="106"/>
              </a:cxn>
              <a:cxn ang="0">
                <a:pos x="75" y="94"/>
              </a:cxn>
              <a:cxn ang="0">
                <a:pos x="61" y="87"/>
              </a:cxn>
              <a:cxn ang="0">
                <a:pos x="73" y="83"/>
              </a:cxn>
              <a:cxn ang="0">
                <a:pos x="75" y="92"/>
              </a:cxn>
              <a:cxn ang="0">
                <a:pos x="82" y="94"/>
              </a:cxn>
              <a:cxn ang="0">
                <a:pos x="92" y="80"/>
              </a:cxn>
              <a:cxn ang="0">
                <a:pos x="75" y="66"/>
              </a:cxn>
              <a:cxn ang="0">
                <a:pos x="66" y="71"/>
              </a:cxn>
              <a:cxn ang="0">
                <a:pos x="52" y="102"/>
              </a:cxn>
              <a:cxn ang="0">
                <a:pos x="56" y="127"/>
              </a:cxn>
              <a:cxn ang="0">
                <a:pos x="68" y="135"/>
              </a:cxn>
              <a:cxn ang="0">
                <a:pos x="64" y="146"/>
              </a:cxn>
              <a:cxn ang="0">
                <a:pos x="49" y="149"/>
              </a:cxn>
              <a:cxn ang="0">
                <a:pos x="42" y="135"/>
              </a:cxn>
              <a:cxn ang="0">
                <a:pos x="12" y="135"/>
              </a:cxn>
              <a:cxn ang="0">
                <a:pos x="14" y="125"/>
              </a:cxn>
              <a:cxn ang="0">
                <a:pos x="7" y="123"/>
              </a:cxn>
              <a:cxn ang="0">
                <a:pos x="12" y="118"/>
              </a:cxn>
              <a:cxn ang="0">
                <a:pos x="0" y="109"/>
              </a:cxn>
              <a:cxn ang="0">
                <a:pos x="21" y="109"/>
              </a:cxn>
              <a:cxn ang="0">
                <a:pos x="30" y="85"/>
              </a:cxn>
              <a:cxn ang="0">
                <a:pos x="23" y="64"/>
              </a:cxn>
              <a:cxn ang="0">
                <a:pos x="12" y="54"/>
              </a:cxn>
              <a:cxn ang="0">
                <a:pos x="19" y="38"/>
              </a:cxn>
              <a:cxn ang="0">
                <a:pos x="14" y="9"/>
              </a:cxn>
              <a:cxn ang="0">
                <a:pos x="21" y="5"/>
              </a:cxn>
              <a:cxn ang="0">
                <a:pos x="30" y="9"/>
              </a:cxn>
              <a:cxn ang="0">
                <a:pos x="38" y="0"/>
              </a:cxn>
            </a:cxnLst>
            <a:rect l="0" t="0" r="r" b="b"/>
            <a:pathLst>
              <a:path w="137" h="175">
                <a:moveTo>
                  <a:pt x="38" y="0"/>
                </a:moveTo>
                <a:lnTo>
                  <a:pt x="49" y="9"/>
                </a:lnTo>
                <a:lnTo>
                  <a:pt x="71" y="0"/>
                </a:lnTo>
                <a:lnTo>
                  <a:pt x="82" y="14"/>
                </a:lnTo>
                <a:lnTo>
                  <a:pt x="80" y="19"/>
                </a:lnTo>
                <a:lnTo>
                  <a:pt x="92" y="35"/>
                </a:lnTo>
                <a:lnTo>
                  <a:pt x="104" y="47"/>
                </a:lnTo>
                <a:lnTo>
                  <a:pt x="101" y="59"/>
                </a:lnTo>
                <a:lnTo>
                  <a:pt x="113" y="64"/>
                </a:lnTo>
                <a:lnTo>
                  <a:pt x="120" y="85"/>
                </a:lnTo>
                <a:lnTo>
                  <a:pt x="137" y="87"/>
                </a:lnTo>
                <a:lnTo>
                  <a:pt x="137" y="104"/>
                </a:lnTo>
                <a:lnTo>
                  <a:pt x="132" y="111"/>
                </a:lnTo>
                <a:lnTo>
                  <a:pt x="125" y="109"/>
                </a:lnTo>
                <a:lnTo>
                  <a:pt x="113" y="123"/>
                </a:lnTo>
                <a:lnTo>
                  <a:pt x="125" y="130"/>
                </a:lnTo>
                <a:lnTo>
                  <a:pt x="120" y="139"/>
                </a:lnTo>
                <a:lnTo>
                  <a:pt x="127" y="137"/>
                </a:lnTo>
                <a:lnTo>
                  <a:pt x="111" y="144"/>
                </a:lnTo>
                <a:lnTo>
                  <a:pt x="104" y="156"/>
                </a:lnTo>
                <a:lnTo>
                  <a:pt x="66" y="175"/>
                </a:lnTo>
                <a:lnTo>
                  <a:pt x="66" y="163"/>
                </a:lnTo>
                <a:lnTo>
                  <a:pt x="78" y="156"/>
                </a:lnTo>
                <a:lnTo>
                  <a:pt x="87" y="127"/>
                </a:lnTo>
                <a:lnTo>
                  <a:pt x="73" y="106"/>
                </a:lnTo>
                <a:lnTo>
                  <a:pt x="75" y="94"/>
                </a:lnTo>
                <a:lnTo>
                  <a:pt x="61" y="87"/>
                </a:lnTo>
                <a:lnTo>
                  <a:pt x="73" y="83"/>
                </a:lnTo>
                <a:lnTo>
                  <a:pt x="75" y="92"/>
                </a:lnTo>
                <a:lnTo>
                  <a:pt x="82" y="94"/>
                </a:lnTo>
                <a:lnTo>
                  <a:pt x="92" y="80"/>
                </a:lnTo>
                <a:lnTo>
                  <a:pt x="75" y="66"/>
                </a:lnTo>
                <a:lnTo>
                  <a:pt x="66" y="71"/>
                </a:lnTo>
                <a:lnTo>
                  <a:pt x="52" y="102"/>
                </a:lnTo>
                <a:lnTo>
                  <a:pt x="56" y="127"/>
                </a:lnTo>
                <a:lnTo>
                  <a:pt x="68" y="135"/>
                </a:lnTo>
                <a:lnTo>
                  <a:pt x="64" y="146"/>
                </a:lnTo>
                <a:lnTo>
                  <a:pt x="49" y="149"/>
                </a:lnTo>
                <a:lnTo>
                  <a:pt x="42" y="135"/>
                </a:lnTo>
                <a:lnTo>
                  <a:pt x="12" y="135"/>
                </a:lnTo>
                <a:lnTo>
                  <a:pt x="14" y="125"/>
                </a:lnTo>
                <a:lnTo>
                  <a:pt x="7" y="123"/>
                </a:lnTo>
                <a:lnTo>
                  <a:pt x="12" y="118"/>
                </a:lnTo>
                <a:lnTo>
                  <a:pt x="0" y="109"/>
                </a:lnTo>
                <a:lnTo>
                  <a:pt x="21" y="109"/>
                </a:lnTo>
                <a:lnTo>
                  <a:pt x="30" y="85"/>
                </a:lnTo>
                <a:lnTo>
                  <a:pt x="23" y="64"/>
                </a:lnTo>
                <a:lnTo>
                  <a:pt x="12" y="54"/>
                </a:lnTo>
                <a:lnTo>
                  <a:pt x="19" y="38"/>
                </a:lnTo>
                <a:lnTo>
                  <a:pt x="14" y="9"/>
                </a:lnTo>
                <a:lnTo>
                  <a:pt x="21" y="5"/>
                </a:lnTo>
                <a:lnTo>
                  <a:pt x="30" y="9"/>
                </a:lnTo>
                <a:lnTo>
                  <a:pt x="38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317" name="Freeform 293"/>
          <p:cNvSpPr>
            <a:spLocks/>
          </p:cNvSpPr>
          <p:nvPr/>
        </p:nvSpPr>
        <p:spPr bwMode="auto">
          <a:xfrm>
            <a:off x="3095625" y="4560888"/>
            <a:ext cx="217488" cy="277813"/>
          </a:xfrm>
          <a:custGeom>
            <a:avLst/>
            <a:gdLst/>
            <a:ahLst/>
            <a:cxnLst>
              <a:cxn ang="0">
                <a:pos x="38" y="0"/>
              </a:cxn>
              <a:cxn ang="0">
                <a:pos x="49" y="9"/>
              </a:cxn>
              <a:cxn ang="0">
                <a:pos x="71" y="0"/>
              </a:cxn>
              <a:cxn ang="0">
                <a:pos x="82" y="14"/>
              </a:cxn>
              <a:cxn ang="0">
                <a:pos x="80" y="19"/>
              </a:cxn>
              <a:cxn ang="0">
                <a:pos x="92" y="35"/>
              </a:cxn>
              <a:cxn ang="0">
                <a:pos x="104" y="47"/>
              </a:cxn>
              <a:cxn ang="0">
                <a:pos x="101" y="59"/>
              </a:cxn>
              <a:cxn ang="0">
                <a:pos x="113" y="64"/>
              </a:cxn>
              <a:cxn ang="0">
                <a:pos x="120" y="85"/>
              </a:cxn>
              <a:cxn ang="0">
                <a:pos x="137" y="87"/>
              </a:cxn>
              <a:cxn ang="0">
                <a:pos x="137" y="104"/>
              </a:cxn>
              <a:cxn ang="0">
                <a:pos x="132" y="111"/>
              </a:cxn>
              <a:cxn ang="0">
                <a:pos x="125" y="109"/>
              </a:cxn>
              <a:cxn ang="0">
                <a:pos x="113" y="123"/>
              </a:cxn>
              <a:cxn ang="0">
                <a:pos x="125" y="130"/>
              </a:cxn>
              <a:cxn ang="0">
                <a:pos x="120" y="139"/>
              </a:cxn>
              <a:cxn ang="0">
                <a:pos x="127" y="137"/>
              </a:cxn>
              <a:cxn ang="0">
                <a:pos x="111" y="144"/>
              </a:cxn>
              <a:cxn ang="0">
                <a:pos x="104" y="156"/>
              </a:cxn>
              <a:cxn ang="0">
                <a:pos x="66" y="175"/>
              </a:cxn>
              <a:cxn ang="0">
                <a:pos x="66" y="163"/>
              </a:cxn>
              <a:cxn ang="0">
                <a:pos x="78" y="156"/>
              </a:cxn>
              <a:cxn ang="0">
                <a:pos x="87" y="127"/>
              </a:cxn>
              <a:cxn ang="0">
                <a:pos x="73" y="106"/>
              </a:cxn>
              <a:cxn ang="0">
                <a:pos x="75" y="94"/>
              </a:cxn>
              <a:cxn ang="0">
                <a:pos x="61" y="87"/>
              </a:cxn>
              <a:cxn ang="0">
                <a:pos x="73" y="83"/>
              </a:cxn>
              <a:cxn ang="0">
                <a:pos x="75" y="92"/>
              </a:cxn>
              <a:cxn ang="0">
                <a:pos x="82" y="94"/>
              </a:cxn>
              <a:cxn ang="0">
                <a:pos x="92" y="80"/>
              </a:cxn>
              <a:cxn ang="0">
                <a:pos x="75" y="66"/>
              </a:cxn>
              <a:cxn ang="0">
                <a:pos x="66" y="71"/>
              </a:cxn>
              <a:cxn ang="0">
                <a:pos x="52" y="102"/>
              </a:cxn>
              <a:cxn ang="0">
                <a:pos x="56" y="127"/>
              </a:cxn>
              <a:cxn ang="0">
                <a:pos x="68" y="135"/>
              </a:cxn>
              <a:cxn ang="0">
                <a:pos x="64" y="146"/>
              </a:cxn>
              <a:cxn ang="0">
                <a:pos x="49" y="149"/>
              </a:cxn>
              <a:cxn ang="0">
                <a:pos x="42" y="135"/>
              </a:cxn>
              <a:cxn ang="0">
                <a:pos x="12" y="135"/>
              </a:cxn>
              <a:cxn ang="0">
                <a:pos x="14" y="125"/>
              </a:cxn>
              <a:cxn ang="0">
                <a:pos x="7" y="123"/>
              </a:cxn>
              <a:cxn ang="0">
                <a:pos x="12" y="118"/>
              </a:cxn>
              <a:cxn ang="0">
                <a:pos x="0" y="109"/>
              </a:cxn>
              <a:cxn ang="0">
                <a:pos x="21" y="109"/>
              </a:cxn>
              <a:cxn ang="0">
                <a:pos x="30" y="85"/>
              </a:cxn>
              <a:cxn ang="0">
                <a:pos x="23" y="64"/>
              </a:cxn>
              <a:cxn ang="0">
                <a:pos x="12" y="54"/>
              </a:cxn>
              <a:cxn ang="0">
                <a:pos x="19" y="38"/>
              </a:cxn>
              <a:cxn ang="0">
                <a:pos x="14" y="9"/>
              </a:cxn>
              <a:cxn ang="0">
                <a:pos x="21" y="5"/>
              </a:cxn>
              <a:cxn ang="0">
                <a:pos x="30" y="9"/>
              </a:cxn>
              <a:cxn ang="0">
                <a:pos x="38" y="0"/>
              </a:cxn>
            </a:cxnLst>
            <a:rect l="0" t="0" r="r" b="b"/>
            <a:pathLst>
              <a:path w="137" h="175">
                <a:moveTo>
                  <a:pt x="38" y="0"/>
                </a:moveTo>
                <a:lnTo>
                  <a:pt x="49" y="9"/>
                </a:lnTo>
                <a:lnTo>
                  <a:pt x="71" y="0"/>
                </a:lnTo>
                <a:lnTo>
                  <a:pt x="82" y="14"/>
                </a:lnTo>
                <a:lnTo>
                  <a:pt x="80" y="19"/>
                </a:lnTo>
                <a:lnTo>
                  <a:pt x="92" y="35"/>
                </a:lnTo>
                <a:lnTo>
                  <a:pt x="104" y="47"/>
                </a:lnTo>
                <a:lnTo>
                  <a:pt x="101" y="59"/>
                </a:lnTo>
                <a:lnTo>
                  <a:pt x="113" y="64"/>
                </a:lnTo>
                <a:lnTo>
                  <a:pt x="120" y="85"/>
                </a:lnTo>
                <a:lnTo>
                  <a:pt x="137" y="87"/>
                </a:lnTo>
                <a:lnTo>
                  <a:pt x="137" y="104"/>
                </a:lnTo>
                <a:lnTo>
                  <a:pt x="132" y="111"/>
                </a:lnTo>
                <a:lnTo>
                  <a:pt x="125" y="109"/>
                </a:lnTo>
                <a:lnTo>
                  <a:pt x="113" y="123"/>
                </a:lnTo>
                <a:lnTo>
                  <a:pt x="125" y="130"/>
                </a:lnTo>
                <a:lnTo>
                  <a:pt x="120" y="139"/>
                </a:lnTo>
                <a:lnTo>
                  <a:pt x="127" y="137"/>
                </a:lnTo>
                <a:lnTo>
                  <a:pt x="111" y="144"/>
                </a:lnTo>
                <a:lnTo>
                  <a:pt x="104" y="156"/>
                </a:lnTo>
                <a:lnTo>
                  <a:pt x="66" y="175"/>
                </a:lnTo>
                <a:lnTo>
                  <a:pt x="66" y="163"/>
                </a:lnTo>
                <a:lnTo>
                  <a:pt x="78" y="156"/>
                </a:lnTo>
                <a:lnTo>
                  <a:pt x="87" y="127"/>
                </a:lnTo>
                <a:lnTo>
                  <a:pt x="73" y="106"/>
                </a:lnTo>
                <a:lnTo>
                  <a:pt x="75" y="94"/>
                </a:lnTo>
                <a:lnTo>
                  <a:pt x="61" y="87"/>
                </a:lnTo>
                <a:lnTo>
                  <a:pt x="73" y="83"/>
                </a:lnTo>
                <a:lnTo>
                  <a:pt x="75" y="92"/>
                </a:lnTo>
                <a:lnTo>
                  <a:pt x="82" y="94"/>
                </a:lnTo>
                <a:lnTo>
                  <a:pt x="92" y="80"/>
                </a:lnTo>
                <a:lnTo>
                  <a:pt x="75" y="66"/>
                </a:lnTo>
                <a:lnTo>
                  <a:pt x="66" y="71"/>
                </a:lnTo>
                <a:lnTo>
                  <a:pt x="52" y="102"/>
                </a:lnTo>
                <a:lnTo>
                  <a:pt x="56" y="127"/>
                </a:lnTo>
                <a:lnTo>
                  <a:pt x="68" y="135"/>
                </a:lnTo>
                <a:lnTo>
                  <a:pt x="64" y="146"/>
                </a:lnTo>
                <a:lnTo>
                  <a:pt x="49" y="149"/>
                </a:lnTo>
                <a:lnTo>
                  <a:pt x="42" y="135"/>
                </a:lnTo>
                <a:lnTo>
                  <a:pt x="12" y="135"/>
                </a:lnTo>
                <a:lnTo>
                  <a:pt x="14" y="125"/>
                </a:lnTo>
                <a:lnTo>
                  <a:pt x="7" y="123"/>
                </a:lnTo>
                <a:lnTo>
                  <a:pt x="12" y="118"/>
                </a:lnTo>
                <a:lnTo>
                  <a:pt x="0" y="109"/>
                </a:lnTo>
                <a:lnTo>
                  <a:pt x="21" y="109"/>
                </a:lnTo>
                <a:lnTo>
                  <a:pt x="30" y="85"/>
                </a:lnTo>
                <a:lnTo>
                  <a:pt x="23" y="64"/>
                </a:lnTo>
                <a:lnTo>
                  <a:pt x="12" y="54"/>
                </a:lnTo>
                <a:lnTo>
                  <a:pt x="19" y="38"/>
                </a:lnTo>
                <a:lnTo>
                  <a:pt x="14" y="9"/>
                </a:lnTo>
                <a:lnTo>
                  <a:pt x="21" y="5"/>
                </a:lnTo>
                <a:lnTo>
                  <a:pt x="30" y="9"/>
                </a:lnTo>
                <a:lnTo>
                  <a:pt x="38" y="0"/>
                </a:lnTo>
                <a:close/>
              </a:path>
            </a:pathLst>
          </a:custGeom>
          <a:noFill/>
          <a:ln w="2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318" name="Freeform 294"/>
          <p:cNvSpPr>
            <a:spLocks/>
          </p:cNvSpPr>
          <p:nvPr/>
        </p:nvSpPr>
        <p:spPr bwMode="auto">
          <a:xfrm>
            <a:off x="3128963" y="4530726"/>
            <a:ext cx="11113" cy="7938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7" y="0"/>
              </a:cxn>
              <a:cxn ang="0">
                <a:pos x="5" y="5"/>
              </a:cxn>
              <a:cxn ang="0">
                <a:pos x="0" y="2"/>
              </a:cxn>
            </a:cxnLst>
            <a:rect l="0" t="0" r="r" b="b"/>
            <a:pathLst>
              <a:path w="7" h="5">
                <a:moveTo>
                  <a:pt x="0" y="2"/>
                </a:moveTo>
                <a:lnTo>
                  <a:pt x="7" y="0"/>
                </a:lnTo>
                <a:lnTo>
                  <a:pt x="5" y="5"/>
                </a:lnTo>
                <a:lnTo>
                  <a:pt x="0" y="2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319" name="Freeform 295"/>
          <p:cNvSpPr>
            <a:spLocks/>
          </p:cNvSpPr>
          <p:nvPr/>
        </p:nvSpPr>
        <p:spPr bwMode="auto">
          <a:xfrm>
            <a:off x="3128963" y="4530726"/>
            <a:ext cx="11113" cy="7938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7" y="0"/>
              </a:cxn>
              <a:cxn ang="0">
                <a:pos x="5" y="5"/>
              </a:cxn>
              <a:cxn ang="0">
                <a:pos x="0" y="2"/>
              </a:cxn>
            </a:cxnLst>
            <a:rect l="0" t="0" r="r" b="b"/>
            <a:pathLst>
              <a:path w="7" h="5">
                <a:moveTo>
                  <a:pt x="0" y="2"/>
                </a:moveTo>
                <a:lnTo>
                  <a:pt x="7" y="0"/>
                </a:lnTo>
                <a:lnTo>
                  <a:pt x="5" y="5"/>
                </a:lnTo>
                <a:lnTo>
                  <a:pt x="0" y="2"/>
                </a:lnTo>
                <a:close/>
              </a:path>
            </a:pathLst>
          </a:custGeom>
          <a:noFill/>
          <a:ln w="2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320" name="Freeform 296"/>
          <p:cNvSpPr>
            <a:spLocks/>
          </p:cNvSpPr>
          <p:nvPr/>
        </p:nvSpPr>
        <p:spPr bwMode="auto">
          <a:xfrm>
            <a:off x="3103563" y="4545013"/>
            <a:ext cx="22225" cy="30163"/>
          </a:xfrm>
          <a:custGeom>
            <a:avLst/>
            <a:gdLst/>
            <a:ahLst/>
            <a:cxnLst>
              <a:cxn ang="0">
                <a:pos x="7" y="19"/>
              </a:cxn>
              <a:cxn ang="0">
                <a:pos x="0" y="5"/>
              </a:cxn>
              <a:cxn ang="0">
                <a:pos x="11" y="0"/>
              </a:cxn>
              <a:cxn ang="0">
                <a:pos x="14" y="10"/>
              </a:cxn>
              <a:cxn ang="0">
                <a:pos x="7" y="19"/>
              </a:cxn>
            </a:cxnLst>
            <a:rect l="0" t="0" r="r" b="b"/>
            <a:pathLst>
              <a:path w="14" h="19">
                <a:moveTo>
                  <a:pt x="7" y="19"/>
                </a:moveTo>
                <a:lnTo>
                  <a:pt x="0" y="5"/>
                </a:lnTo>
                <a:lnTo>
                  <a:pt x="11" y="0"/>
                </a:lnTo>
                <a:lnTo>
                  <a:pt x="14" y="10"/>
                </a:lnTo>
                <a:lnTo>
                  <a:pt x="7" y="19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321" name="Freeform 297"/>
          <p:cNvSpPr>
            <a:spLocks/>
          </p:cNvSpPr>
          <p:nvPr/>
        </p:nvSpPr>
        <p:spPr bwMode="auto">
          <a:xfrm>
            <a:off x="3103563" y="4545013"/>
            <a:ext cx="22225" cy="30163"/>
          </a:xfrm>
          <a:custGeom>
            <a:avLst/>
            <a:gdLst/>
            <a:ahLst/>
            <a:cxnLst>
              <a:cxn ang="0">
                <a:pos x="7" y="19"/>
              </a:cxn>
              <a:cxn ang="0">
                <a:pos x="0" y="5"/>
              </a:cxn>
              <a:cxn ang="0">
                <a:pos x="11" y="0"/>
              </a:cxn>
              <a:cxn ang="0">
                <a:pos x="14" y="10"/>
              </a:cxn>
              <a:cxn ang="0">
                <a:pos x="7" y="19"/>
              </a:cxn>
            </a:cxnLst>
            <a:rect l="0" t="0" r="r" b="b"/>
            <a:pathLst>
              <a:path w="14" h="19">
                <a:moveTo>
                  <a:pt x="7" y="19"/>
                </a:moveTo>
                <a:lnTo>
                  <a:pt x="0" y="5"/>
                </a:lnTo>
                <a:lnTo>
                  <a:pt x="11" y="0"/>
                </a:lnTo>
                <a:lnTo>
                  <a:pt x="14" y="10"/>
                </a:lnTo>
                <a:lnTo>
                  <a:pt x="7" y="19"/>
                </a:lnTo>
                <a:close/>
              </a:path>
            </a:pathLst>
          </a:custGeom>
          <a:noFill/>
          <a:ln w="2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322" name="Freeform 298"/>
          <p:cNvSpPr>
            <a:spLocks/>
          </p:cNvSpPr>
          <p:nvPr/>
        </p:nvSpPr>
        <p:spPr bwMode="auto">
          <a:xfrm>
            <a:off x="3013075" y="4640263"/>
            <a:ext cx="25400" cy="36513"/>
          </a:xfrm>
          <a:custGeom>
            <a:avLst/>
            <a:gdLst/>
            <a:ahLst/>
            <a:cxnLst>
              <a:cxn ang="0">
                <a:pos x="9" y="7"/>
              </a:cxn>
              <a:cxn ang="0">
                <a:pos x="14" y="0"/>
              </a:cxn>
              <a:cxn ang="0">
                <a:pos x="16" y="4"/>
              </a:cxn>
              <a:cxn ang="0">
                <a:pos x="5" y="23"/>
              </a:cxn>
              <a:cxn ang="0">
                <a:pos x="0" y="21"/>
              </a:cxn>
              <a:cxn ang="0">
                <a:pos x="9" y="7"/>
              </a:cxn>
            </a:cxnLst>
            <a:rect l="0" t="0" r="r" b="b"/>
            <a:pathLst>
              <a:path w="16" h="23">
                <a:moveTo>
                  <a:pt x="9" y="7"/>
                </a:moveTo>
                <a:lnTo>
                  <a:pt x="14" y="0"/>
                </a:lnTo>
                <a:lnTo>
                  <a:pt x="16" y="4"/>
                </a:lnTo>
                <a:lnTo>
                  <a:pt x="5" y="23"/>
                </a:lnTo>
                <a:lnTo>
                  <a:pt x="0" y="21"/>
                </a:lnTo>
                <a:lnTo>
                  <a:pt x="9" y="7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323" name="Freeform 299"/>
          <p:cNvSpPr>
            <a:spLocks/>
          </p:cNvSpPr>
          <p:nvPr/>
        </p:nvSpPr>
        <p:spPr bwMode="auto">
          <a:xfrm>
            <a:off x="3013075" y="4640263"/>
            <a:ext cx="25400" cy="36513"/>
          </a:xfrm>
          <a:custGeom>
            <a:avLst/>
            <a:gdLst/>
            <a:ahLst/>
            <a:cxnLst>
              <a:cxn ang="0">
                <a:pos x="9" y="7"/>
              </a:cxn>
              <a:cxn ang="0">
                <a:pos x="14" y="0"/>
              </a:cxn>
              <a:cxn ang="0">
                <a:pos x="16" y="4"/>
              </a:cxn>
              <a:cxn ang="0">
                <a:pos x="5" y="23"/>
              </a:cxn>
              <a:cxn ang="0">
                <a:pos x="0" y="21"/>
              </a:cxn>
              <a:cxn ang="0">
                <a:pos x="9" y="7"/>
              </a:cxn>
            </a:cxnLst>
            <a:rect l="0" t="0" r="r" b="b"/>
            <a:pathLst>
              <a:path w="16" h="23">
                <a:moveTo>
                  <a:pt x="9" y="7"/>
                </a:moveTo>
                <a:lnTo>
                  <a:pt x="14" y="0"/>
                </a:lnTo>
                <a:lnTo>
                  <a:pt x="16" y="4"/>
                </a:lnTo>
                <a:lnTo>
                  <a:pt x="5" y="23"/>
                </a:lnTo>
                <a:lnTo>
                  <a:pt x="0" y="21"/>
                </a:lnTo>
                <a:lnTo>
                  <a:pt x="9" y="7"/>
                </a:lnTo>
                <a:close/>
              </a:path>
            </a:pathLst>
          </a:custGeom>
          <a:noFill/>
          <a:ln w="2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324" name="Freeform 300"/>
          <p:cNvSpPr>
            <a:spLocks/>
          </p:cNvSpPr>
          <p:nvPr/>
        </p:nvSpPr>
        <p:spPr bwMode="auto">
          <a:xfrm>
            <a:off x="3046413" y="4624388"/>
            <a:ext cx="19050" cy="11113"/>
          </a:xfrm>
          <a:custGeom>
            <a:avLst/>
            <a:gdLst/>
            <a:ahLst/>
            <a:cxnLst>
              <a:cxn ang="0">
                <a:pos x="7" y="7"/>
              </a:cxn>
              <a:cxn ang="0">
                <a:pos x="0" y="0"/>
              </a:cxn>
              <a:cxn ang="0">
                <a:pos x="12" y="0"/>
              </a:cxn>
              <a:cxn ang="0">
                <a:pos x="7" y="7"/>
              </a:cxn>
            </a:cxnLst>
            <a:rect l="0" t="0" r="r" b="b"/>
            <a:pathLst>
              <a:path w="12" h="7">
                <a:moveTo>
                  <a:pt x="7" y="7"/>
                </a:moveTo>
                <a:lnTo>
                  <a:pt x="0" y="0"/>
                </a:lnTo>
                <a:lnTo>
                  <a:pt x="12" y="0"/>
                </a:lnTo>
                <a:lnTo>
                  <a:pt x="7" y="7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325" name="Freeform 301"/>
          <p:cNvSpPr>
            <a:spLocks/>
          </p:cNvSpPr>
          <p:nvPr/>
        </p:nvSpPr>
        <p:spPr bwMode="auto">
          <a:xfrm>
            <a:off x="3046413" y="4624388"/>
            <a:ext cx="19050" cy="11113"/>
          </a:xfrm>
          <a:custGeom>
            <a:avLst/>
            <a:gdLst/>
            <a:ahLst/>
            <a:cxnLst>
              <a:cxn ang="0">
                <a:pos x="7" y="7"/>
              </a:cxn>
              <a:cxn ang="0">
                <a:pos x="0" y="0"/>
              </a:cxn>
              <a:cxn ang="0">
                <a:pos x="12" y="0"/>
              </a:cxn>
              <a:cxn ang="0">
                <a:pos x="7" y="7"/>
              </a:cxn>
            </a:cxnLst>
            <a:rect l="0" t="0" r="r" b="b"/>
            <a:pathLst>
              <a:path w="12" h="7">
                <a:moveTo>
                  <a:pt x="7" y="7"/>
                </a:moveTo>
                <a:lnTo>
                  <a:pt x="0" y="0"/>
                </a:lnTo>
                <a:lnTo>
                  <a:pt x="12" y="0"/>
                </a:lnTo>
                <a:lnTo>
                  <a:pt x="7" y="7"/>
                </a:lnTo>
                <a:close/>
              </a:path>
            </a:pathLst>
          </a:custGeom>
          <a:noFill/>
          <a:ln w="2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15" name="テキスト ボックス 314"/>
          <p:cNvSpPr txBox="1"/>
          <p:nvPr/>
        </p:nvSpPr>
        <p:spPr>
          <a:xfrm>
            <a:off x="2071670" y="1285860"/>
            <a:ext cx="649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45</a:t>
            </a:r>
            <a:r>
              <a:rPr kumimoji="1" lang="en-US" altLang="ja-JP" baseline="50000" dirty="0" smtClean="0"/>
              <a:t>o</a:t>
            </a:r>
            <a:r>
              <a:rPr kumimoji="1" lang="en-US" altLang="ja-JP" dirty="0" smtClean="0"/>
              <a:t>N</a:t>
            </a:r>
            <a:endParaRPr kumimoji="1" lang="ja-JP" altLang="en-US" dirty="0"/>
          </a:p>
        </p:txBody>
      </p:sp>
      <p:sp>
        <p:nvSpPr>
          <p:cNvPr id="316" name="テキスト ボックス 315"/>
          <p:cNvSpPr txBox="1"/>
          <p:nvPr/>
        </p:nvSpPr>
        <p:spPr>
          <a:xfrm>
            <a:off x="2071670" y="2488164"/>
            <a:ext cx="649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40</a:t>
            </a:r>
            <a:r>
              <a:rPr kumimoji="1" lang="en-US" altLang="ja-JP" baseline="50000" dirty="0" smtClean="0"/>
              <a:t>o</a:t>
            </a:r>
            <a:r>
              <a:rPr kumimoji="1" lang="en-US" altLang="ja-JP" dirty="0" smtClean="0"/>
              <a:t>N</a:t>
            </a:r>
            <a:endParaRPr kumimoji="1" lang="ja-JP" altLang="en-US" dirty="0"/>
          </a:p>
        </p:txBody>
      </p:sp>
      <p:sp>
        <p:nvSpPr>
          <p:cNvPr id="317" name="テキスト ボックス 316"/>
          <p:cNvSpPr txBox="1"/>
          <p:nvPr/>
        </p:nvSpPr>
        <p:spPr>
          <a:xfrm>
            <a:off x="2071670" y="3643314"/>
            <a:ext cx="649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35</a:t>
            </a:r>
            <a:r>
              <a:rPr kumimoji="1" lang="en-US" altLang="ja-JP" baseline="50000" dirty="0" smtClean="0"/>
              <a:t>o</a:t>
            </a:r>
            <a:r>
              <a:rPr kumimoji="1" lang="en-US" altLang="ja-JP" dirty="0" smtClean="0"/>
              <a:t>N</a:t>
            </a:r>
            <a:endParaRPr kumimoji="1" lang="ja-JP" altLang="en-US" dirty="0"/>
          </a:p>
        </p:txBody>
      </p:sp>
      <p:sp>
        <p:nvSpPr>
          <p:cNvPr id="318" name="テキスト ボックス 317"/>
          <p:cNvSpPr txBox="1"/>
          <p:nvPr/>
        </p:nvSpPr>
        <p:spPr>
          <a:xfrm>
            <a:off x="3000364" y="1000108"/>
            <a:ext cx="7296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130</a:t>
            </a:r>
            <a:r>
              <a:rPr kumimoji="1" lang="en-US" altLang="ja-JP" baseline="50000" dirty="0" smtClean="0"/>
              <a:t>o</a:t>
            </a:r>
            <a:r>
              <a:rPr kumimoji="1" lang="en-US" altLang="ja-JP" dirty="0" smtClean="0"/>
              <a:t>E</a:t>
            </a:r>
            <a:endParaRPr kumimoji="1" lang="ja-JP" altLang="en-US" dirty="0"/>
          </a:p>
        </p:txBody>
      </p:sp>
      <p:sp>
        <p:nvSpPr>
          <p:cNvPr id="319" name="テキスト ボックス 318"/>
          <p:cNvSpPr txBox="1"/>
          <p:nvPr/>
        </p:nvSpPr>
        <p:spPr>
          <a:xfrm>
            <a:off x="3786182" y="1000108"/>
            <a:ext cx="7296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135</a:t>
            </a:r>
            <a:r>
              <a:rPr kumimoji="1" lang="en-US" altLang="ja-JP" baseline="50000" dirty="0" smtClean="0"/>
              <a:t>o</a:t>
            </a:r>
            <a:r>
              <a:rPr kumimoji="1" lang="en-US" altLang="ja-JP" dirty="0" smtClean="0"/>
              <a:t>E</a:t>
            </a:r>
            <a:endParaRPr kumimoji="1" lang="ja-JP" altLang="en-US" dirty="0"/>
          </a:p>
        </p:txBody>
      </p:sp>
      <p:sp>
        <p:nvSpPr>
          <p:cNvPr id="320" name="テキスト ボックス 319"/>
          <p:cNvSpPr txBox="1"/>
          <p:nvPr/>
        </p:nvSpPr>
        <p:spPr>
          <a:xfrm>
            <a:off x="4628131" y="1000108"/>
            <a:ext cx="7296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140</a:t>
            </a:r>
            <a:r>
              <a:rPr kumimoji="1" lang="en-US" altLang="ja-JP" baseline="50000" dirty="0" smtClean="0"/>
              <a:t>o</a:t>
            </a:r>
            <a:r>
              <a:rPr kumimoji="1" lang="en-US" altLang="ja-JP" dirty="0" smtClean="0"/>
              <a:t>E</a:t>
            </a:r>
            <a:endParaRPr kumimoji="1" lang="ja-JP" altLang="en-US" dirty="0"/>
          </a:p>
        </p:txBody>
      </p:sp>
      <p:sp>
        <p:nvSpPr>
          <p:cNvPr id="321" name="テキスト ボックス 320"/>
          <p:cNvSpPr txBox="1"/>
          <p:nvPr/>
        </p:nvSpPr>
        <p:spPr>
          <a:xfrm>
            <a:off x="5429256" y="1000108"/>
            <a:ext cx="7296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145</a:t>
            </a:r>
            <a:r>
              <a:rPr kumimoji="1" lang="en-US" altLang="ja-JP" baseline="50000" dirty="0" smtClean="0"/>
              <a:t>o</a:t>
            </a:r>
            <a:r>
              <a:rPr kumimoji="1" lang="en-US" altLang="ja-JP" dirty="0" smtClean="0"/>
              <a:t>E</a:t>
            </a:r>
            <a:endParaRPr kumimoji="1" lang="ja-JP" altLang="en-US" dirty="0"/>
          </a:p>
        </p:txBody>
      </p:sp>
      <p:grpSp>
        <p:nvGrpSpPr>
          <p:cNvPr id="339" name="グループ化 338"/>
          <p:cNvGrpSpPr/>
          <p:nvPr/>
        </p:nvGrpSpPr>
        <p:grpSpPr>
          <a:xfrm>
            <a:off x="4357686" y="5143512"/>
            <a:ext cx="2103437" cy="440770"/>
            <a:chOff x="2643174" y="5572140"/>
            <a:chExt cx="2103437" cy="440770"/>
          </a:xfrm>
        </p:grpSpPr>
        <p:grpSp>
          <p:nvGrpSpPr>
            <p:cNvPr id="1339" name="Group 315"/>
            <p:cNvGrpSpPr>
              <a:grpSpLocks noChangeAspect="1"/>
            </p:cNvGrpSpPr>
            <p:nvPr/>
          </p:nvGrpSpPr>
          <p:grpSpPr bwMode="auto">
            <a:xfrm>
              <a:off x="2643174" y="5572140"/>
              <a:ext cx="2103437" cy="123825"/>
              <a:chOff x="3105" y="3645"/>
              <a:chExt cx="1325" cy="78"/>
            </a:xfrm>
          </p:grpSpPr>
          <p:sp>
            <p:nvSpPr>
              <p:cNvPr id="1338" name="AutoShape 314"/>
              <p:cNvSpPr>
                <a:spLocks noChangeAspect="1" noChangeArrowheads="1" noTextEdit="1"/>
              </p:cNvSpPr>
              <p:nvPr/>
            </p:nvSpPr>
            <p:spPr bwMode="auto">
              <a:xfrm>
                <a:off x="3105" y="3645"/>
                <a:ext cx="1325" cy="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340" name="Rectangle 316"/>
              <p:cNvSpPr>
                <a:spLocks noChangeArrowheads="1"/>
              </p:cNvSpPr>
              <p:nvPr/>
            </p:nvSpPr>
            <p:spPr bwMode="auto">
              <a:xfrm>
                <a:off x="3103" y="3645"/>
                <a:ext cx="663" cy="38"/>
              </a:xfrm>
              <a:prstGeom prst="rect">
                <a:avLst/>
              </a:prstGeom>
              <a:solidFill>
                <a:srgbClr val="000000"/>
              </a:solidFill>
              <a:ln w="3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341" name="Rectangle 317"/>
              <p:cNvSpPr>
                <a:spLocks noChangeArrowheads="1"/>
              </p:cNvSpPr>
              <p:nvPr/>
            </p:nvSpPr>
            <p:spPr bwMode="auto">
              <a:xfrm>
                <a:off x="3103" y="3683"/>
                <a:ext cx="663" cy="38"/>
              </a:xfrm>
              <a:prstGeom prst="rect">
                <a:avLst/>
              </a:prstGeom>
              <a:solidFill>
                <a:srgbClr val="FFFFFF"/>
              </a:solidFill>
              <a:ln w="3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342" name="Rectangle 318"/>
              <p:cNvSpPr>
                <a:spLocks noChangeArrowheads="1"/>
              </p:cNvSpPr>
              <p:nvPr/>
            </p:nvSpPr>
            <p:spPr bwMode="auto">
              <a:xfrm>
                <a:off x="4298" y="3683"/>
                <a:ext cx="134" cy="38"/>
              </a:xfrm>
              <a:prstGeom prst="rect">
                <a:avLst/>
              </a:prstGeom>
              <a:solidFill>
                <a:srgbClr val="000000"/>
              </a:solidFill>
              <a:ln w="3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343" name="Rectangle 319"/>
              <p:cNvSpPr>
                <a:spLocks noChangeArrowheads="1"/>
              </p:cNvSpPr>
              <p:nvPr/>
            </p:nvSpPr>
            <p:spPr bwMode="auto">
              <a:xfrm>
                <a:off x="4165" y="3683"/>
                <a:ext cx="133" cy="38"/>
              </a:xfrm>
              <a:prstGeom prst="rect">
                <a:avLst/>
              </a:prstGeom>
              <a:solidFill>
                <a:srgbClr val="FFFFFF"/>
              </a:solidFill>
              <a:ln w="3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344" name="Rectangle 320"/>
              <p:cNvSpPr>
                <a:spLocks noChangeArrowheads="1"/>
              </p:cNvSpPr>
              <p:nvPr/>
            </p:nvSpPr>
            <p:spPr bwMode="auto">
              <a:xfrm>
                <a:off x="4033" y="3683"/>
                <a:ext cx="132" cy="38"/>
              </a:xfrm>
              <a:prstGeom prst="rect">
                <a:avLst/>
              </a:prstGeom>
              <a:solidFill>
                <a:srgbClr val="000000"/>
              </a:solidFill>
              <a:ln w="3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345" name="Rectangle 321"/>
              <p:cNvSpPr>
                <a:spLocks noChangeArrowheads="1"/>
              </p:cNvSpPr>
              <p:nvPr/>
            </p:nvSpPr>
            <p:spPr bwMode="auto">
              <a:xfrm>
                <a:off x="3901" y="3683"/>
                <a:ext cx="132" cy="38"/>
              </a:xfrm>
              <a:prstGeom prst="rect">
                <a:avLst/>
              </a:prstGeom>
              <a:solidFill>
                <a:srgbClr val="FFFFFF"/>
              </a:solidFill>
              <a:ln w="3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346" name="Rectangle 322"/>
              <p:cNvSpPr>
                <a:spLocks noChangeArrowheads="1"/>
              </p:cNvSpPr>
              <p:nvPr/>
            </p:nvSpPr>
            <p:spPr bwMode="auto">
              <a:xfrm>
                <a:off x="3766" y="3683"/>
                <a:ext cx="135" cy="38"/>
              </a:xfrm>
              <a:prstGeom prst="rect">
                <a:avLst/>
              </a:prstGeom>
              <a:solidFill>
                <a:srgbClr val="000000"/>
              </a:solidFill>
              <a:ln w="3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347" name="Rectangle 323"/>
              <p:cNvSpPr>
                <a:spLocks noChangeArrowheads="1"/>
              </p:cNvSpPr>
              <p:nvPr/>
            </p:nvSpPr>
            <p:spPr bwMode="auto">
              <a:xfrm>
                <a:off x="4298" y="3645"/>
                <a:ext cx="134" cy="38"/>
              </a:xfrm>
              <a:prstGeom prst="rect">
                <a:avLst/>
              </a:prstGeom>
              <a:solidFill>
                <a:srgbClr val="FFFFFF"/>
              </a:solidFill>
              <a:ln w="3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348" name="Rectangle 324"/>
              <p:cNvSpPr>
                <a:spLocks noChangeArrowheads="1"/>
              </p:cNvSpPr>
              <p:nvPr/>
            </p:nvSpPr>
            <p:spPr bwMode="auto">
              <a:xfrm>
                <a:off x="4165" y="3645"/>
                <a:ext cx="133" cy="38"/>
              </a:xfrm>
              <a:prstGeom prst="rect">
                <a:avLst/>
              </a:prstGeom>
              <a:solidFill>
                <a:srgbClr val="000000"/>
              </a:solidFill>
              <a:ln w="3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349" name="Rectangle 325"/>
              <p:cNvSpPr>
                <a:spLocks noChangeArrowheads="1"/>
              </p:cNvSpPr>
              <p:nvPr/>
            </p:nvSpPr>
            <p:spPr bwMode="auto">
              <a:xfrm>
                <a:off x="4033" y="3645"/>
                <a:ext cx="132" cy="38"/>
              </a:xfrm>
              <a:prstGeom prst="rect">
                <a:avLst/>
              </a:prstGeom>
              <a:solidFill>
                <a:srgbClr val="FFFFFF"/>
              </a:solidFill>
              <a:ln w="3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350" name="Rectangle 326"/>
              <p:cNvSpPr>
                <a:spLocks noChangeArrowheads="1"/>
              </p:cNvSpPr>
              <p:nvPr/>
            </p:nvSpPr>
            <p:spPr bwMode="auto">
              <a:xfrm>
                <a:off x="3901" y="3645"/>
                <a:ext cx="132" cy="38"/>
              </a:xfrm>
              <a:prstGeom prst="rect">
                <a:avLst/>
              </a:prstGeom>
              <a:solidFill>
                <a:srgbClr val="000000"/>
              </a:solidFill>
              <a:ln w="3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351" name="Rectangle 327"/>
              <p:cNvSpPr>
                <a:spLocks noChangeArrowheads="1"/>
              </p:cNvSpPr>
              <p:nvPr/>
            </p:nvSpPr>
            <p:spPr bwMode="auto">
              <a:xfrm>
                <a:off x="3766" y="3645"/>
                <a:ext cx="135" cy="38"/>
              </a:xfrm>
              <a:prstGeom prst="rect">
                <a:avLst/>
              </a:prstGeom>
              <a:solidFill>
                <a:srgbClr val="FFFFFF"/>
              </a:solidFill>
              <a:ln w="3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sp>
          <p:nvSpPr>
            <p:cNvPr id="338" name="テキスト ボックス 337"/>
            <p:cNvSpPr txBox="1"/>
            <p:nvPr/>
          </p:nvSpPr>
          <p:spPr>
            <a:xfrm>
              <a:off x="3214678" y="5643578"/>
              <a:ext cx="9941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/>
                <a:t>1000</a:t>
              </a:r>
              <a:r>
                <a:rPr kumimoji="1" lang="ja-JP" altLang="en-US" dirty="0" smtClean="0"/>
                <a:t> </a:t>
              </a:r>
              <a:r>
                <a:rPr kumimoji="1" lang="en-US" altLang="ja-JP" dirty="0" smtClean="0"/>
                <a:t>km</a:t>
              </a:r>
              <a:endParaRPr kumimoji="1" lang="ja-JP" altLang="en-US" dirty="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9</Words>
  <Application>Microsoft Office PowerPoint</Application>
  <PresentationFormat>画面に合わせる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スライド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Tsutomu</dc:creator>
  <cp:lastModifiedBy>Tsutomu</cp:lastModifiedBy>
  <cp:revision>8</cp:revision>
  <dcterms:created xsi:type="dcterms:W3CDTF">2009-06-13T08:15:40Z</dcterms:created>
  <dcterms:modified xsi:type="dcterms:W3CDTF">2009-06-13T08:50:05Z</dcterms:modified>
</cp:coreProperties>
</file>